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8" r:id="rId2"/>
    <p:sldId id="531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24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9034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41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50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B8D619-4578-79B0-6F8A-6FAE147FE03B}"/>
              </a:ext>
            </a:extLst>
          </p:cNvPr>
          <p:cNvSpPr/>
          <p:nvPr userDrawn="1"/>
        </p:nvSpPr>
        <p:spPr>
          <a:xfrm flipV="1">
            <a:off x="0" y="8861605"/>
            <a:ext cx="6858000" cy="283922"/>
          </a:xfrm>
          <a:prstGeom prst="rect">
            <a:avLst/>
          </a:prstGeom>
          <a:solidFill>
            <a:srgbClr val="58A8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1" dirty="0"/>
          </a:p>
        </p:txBody>
      </p:sp>
      <p:sp>
        <p:nvSpPr>
          <p:cNvPr id="19" name="Google Shape;19;p16"/>
          <p:cNvSpPr txBox="1">
            <a:spLocks noGrp="1"/>
          </p:cNvSpPr>
          <p:nvPr>
            <p:ph type="sldNum" idx="12"/>
          </p:nvPr>
        </p:nvSpPr>
        <p:spPr>
          <a:xfrm>
            <a:off x="6400546" y="8923389"/>
            <a:ext cx="241300" cy="163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5147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35147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35147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35147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35147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5147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147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147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5147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00000000-1234-1234-1234-123412341234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83E8794-3AB2-5651-7D3F-411995F42471}"/>
              </a:ext>
            </a:extLst>
          </p:cNvPr>
          <p:cNvSpPr/>
          <p:nvPr userDrawn="1"/>
        </p:nvSpPr>
        <p:spPr>
          <a:xfrm>
            <a:off x="225001" y="1"/>
            <a:ext cx="796091" cy="63857"/>
          </a:xfrm>
          <a:prstGeom prst="rect">
            <a:avLst/>
          </a:prstGeom>
          <a:solidFill>
            <a:srgbClr val="58A8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1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3C1F49AA-D020-1BBF-4EC4-CE0A44468E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435" y="8923987"/>
            <a:ext cx="1493923" cy="312311"/>
          </a:xfrm>
        </p:spPr>
        <p:txBody>
          <a:bodyPr/>
          <a:lstStyle>
            <a:lvl1pPr marL="0" algn="l">
              <a:defRPr sz="1015" b="1" baseline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ヘルプページはこちら</a:t>
            </a:r>
            <a:endParaRPr kumimoji="1" lang="en-US" altLang="ja-JP" dirty="0"/>
          </a:p>
        </p:txBody>
      </p:sp>
      <p:sp>
        <p:nvSpPr>
          <p:cNvPr id="4" name="Google Shape;21;p17">
            <a:extLst>
              <a:ext uri="{FF2B5EF4-FFF2-40B4-BE49-F238E27FC236}">
                <a16:creationId xmlns:a16="http://schemas.microsoft.com/office/drawing/2014/main" id="{A8875964-8F5C-9B3F-745E-A6953B575C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000" y="265676"/>
            <a:ext cx="6120000" cy="283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45" b="1" i="0" u="none" baseline="0">
                <a:ln w="12700">
                  <a:solidFill>
                    <a:srgbClr val="58A854"/>
                  </a:solidFill>
                </a:ln>
                <a:solidFill>
                  <a:srgbClr val="58A8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E81EBB08-D210-BBDC-CA8C-9D1FDA8B45E7}"/>
              </a:ext>
            </a:extLst>
          </p:cNvPr>
          <p:cNvCxnSpPr>
            <a:cxnSpLocks/>
          </p:cNvCxnSpPr>
          <p:nvPr userDrawn="1"/>
        </p:nvCxnSpPr>
        <p:spPr>
          <a:xfrm>
            <a:off x="225000" y="664190"/>
            <a:ext cx="64080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76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418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361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8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84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5613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231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8361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492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1E1C7E-B91F-47C2-8346-278CD3A81BBF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13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0DD7A4B-4930-76A5-EB3F-0E3EB78907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40696" y="453979"/>
            <a:ext cx="5576610" cy="8236044"/>
          </a:xfrm>
          <a:prstGeom prst="roundRect">
            <a:avLst>
              <a:gd name="adj" fmla="val 7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91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28947A-2E16-FF14-E4DE-932A3743F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010" t="-6212" r="-30916" b="39240"/>
          <a:stretch/>
        </p:blipFill>
        <p:spPr>
          <a:xfrm>
            <a:off x="3185443" y="4759569"/>
            <a:ext cx="4221595" cy="3930452"/>
          </a:xfrm>
          <a:prstGeom prst="rect">
            <a:avLst/>
          </a:prstGeom>
          <a:noFill/>
          <a:ln w="165100">
            <a:noFill/>
          </a:ln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5559F68-7028-D341-570B-747BD12538C5}"/>
              </a:ext>
            </a:extLst>
          </p:cNvPr>
          <p:cNvSpPr/>
          <p:nvPr/>
        </p:nvSpPr>
        <p:spPr>
          <a:xfrm>
            <a:off x="971577" y="3571701"/>
            <a:ext cx="4914846" cy="19104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91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5AE9E2C-A2C9-DF6B-F6C7-829071139880}"/>
              </a:ext>
            </a:extLst>
          </p:cNvPr>
          <p:cNvSpPr/>
          <p:nvPr/>
        </p:nvSpPr>
        <p:spPr>
          <a:xfrm>
            <a:off x="1482492" y="2815772"/>
            <a:ext cx="3893017" cy="19104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91"/>
          </a:p>
        </p:txBody>
      </p:sp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93ABBB73-06BD-64A9-B92C-EAEEAEE66491}"/>
              </a:ext>
            </a:extLst>
          </p:cNvPr>
          <p:cNvSpPr/>
          <p:nvPr/>
        </p:nvSpPr>
        <p:spPr>
          <a:xfrm>
            <a:off x="734481" y="4588435"/>
            <a:ext cx="3526858" cy="1875692"/>
          </a:xfrm>
          <a:prstGeom prst="wedgeEllipseCallout">
            <a:avLst>
              <a:gd name="adj1" fmla="val 55285"/>
              <a:gd name="adj2" fmla="val 293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436E33-1146-1883-2F46-5F26CA3B50FE}"/>
              </a:ext>
            </a:extLst>
          </p:cNvPr>
          <p:cNvSpPr txBox="1"/>
          <p:nvPr/>
        </p:nvSpPr>
        <p:spPr>
          <a:xfrm>
            <a:off x="924685" y="4985075"/>
            <a:ext cx="3242869" cy="1114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215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カスタマイズ方法は</a:t>
            </a:r>
            <a:endParaRPr kumimoji="1" lang="en-US" altLang="ja-JP" sz="2215" dirty="0">
              <a:ln w="12700">
                <a:solidFill>
                  <a:srgbClr val="211512"/>
                </a:solidFill>
              </a:ln>
              <a:solidFill>
                <a:srgbClr val="211512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2215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ヘルプページ🔗を</a:t>
            </a:r>
            <a:endParaRPr kumimoji="1" lang="en-US" altLang="ja-JP" sz="2215" dirty="0">
              <a:ln w="12700">
                <a:solidFill>
                  <a:srgbClr val="211512"/>
                </a:solidFill>
              </a:ln>
              <a:solidFill>
                <a:srgbClr val="211512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2215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ご確認ください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951D81C-4E25-4D55-1AB5-A9CB931E32F5}"/>
              </a:ext>
            </a:extLst>
          </p:cNvPr>
          <p:cNvSpPr txBox="1"/>
          <p:nvPr/>
        </p:nvSpPr>
        <p:spPr>
          <a:xfrm>
            <a:off x="881095" y="3115662"/>
            <a:ext cx="5095811" cy="603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321" b="1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マニュアル用素材</a:t>
            </a:r>
          </a:p>
        </p:txBody>
      </p:sp>
      <p:pic>
        <p:nvPicPr>
          <p:cNvPr id="6" name="図 5" descr="時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13EAB21-BA7A-4279-85CE-BF16A1F475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095" y="1663048"/>
            <a:ext cx="3828145" cy="130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76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D02928E5-65DE-F0CA-C10E-D93E6B3E276C}"/>
              </a:ext>
            </a:extLst>
          </p:cNvPr>
          <p:cNvGrpSpPr/>
          <p:nvPr/>
        </p:nvGrpSpPr>
        <p:grpSpPr>
          <a:xfrm>
            <a:off x="601208" y="5187308"/>
            <a:ext cx="1766696" cy="2885280"/>
            <a:chOff x="363596" y="1411711"/>
            <a:chExt cx="1915148" cy="3127724"/>
          </a:xfrm>
        </p:grpSpPr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0B797EB7-7D87-AE03-4526-C33999B16728}"/>
                </a:ext>
              </a:extLst>
            </p:cNvPr>
            <p:cNvSpPr/>
            <p:nvPr/>
          </p:nvSpPr>
          <p:spPr>
            <a:xfrm>
              <a:off x="363596" y="1411711"/>
              <a:ext cx="1915148" cy="312772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661" dirty="0"/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4A489CF8-576C-4E43-2A81-8614F9749585}"/>
                </a:ext>
              </a:extLst>
            </p:cNvPr>
            <p:cNvSpPr txBox="1"/>
            <p:nvPr/>
          </p:nvSpPr>
          <p:spPr>
            <a:xfrm>
              <a:off x="467924" y="1479641"/>
              <a:ext cx="1648335" cy="26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従業員</a:t>
              </a:r>
              <a:r>
                <a:rPr kumimoji="1" lang="en-US" altLang="ja-JP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</a:t>
              </a:r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0D49D4E3-BD8B-FF18-6D0E-897B3AC8BD2B}"/>
              </a:ext>
            </a:extLst>
          </p:cNvPr>
          <p:cNvGrpSpPr/>
          <p:nvPr/>
        </p:nvGrpSpPr>
        <p:grpSpPr>
          <a:xfrm>
            <a:off x="601209" y="1302284"/>
            <a:ext cx="3887987" cy="2194328"/>
            <a:chOff x="363596" y="1411712"/>
            <a:chExt cx="4214686" cy="2378712"/>
          </a:xfrm>
        </p:grpSpPr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A54CEC83-1791-6CA9-7C08-2EF32B95EB5C}"/>
                </a:ext>
              </a:extLst>
            </p:cNvPr>
            <p:cNvSpPr/>
            <p:nvPr/>
          </p:nvSpPr>
          <p:spPr>
            <a:xfrm>
              <a:off x="363596" y="1411712"/>
              <a:ext cx="4214686" cy="237871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661" dirty="0"/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7280DC5E-447D-7BFC-1919-8506974E753A}"/>
                </a:ext>
              </a:extLst>
            </p:cNvPr>
            <p:cNvSpPr txBox="1"/>
            <p:nvPr/>
          </p:nvSpPr>
          <p:spPr>
            <a:xfrm>
              <a:off x="467924" y="1479640"/>
              <a:ext cx="1648335" cy="26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従業員</a:t>
              </a:r>
              <a:r>
                <a:rPr kumimoji="1" lang="en-US" altLang="ja-JP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</a:t>
              </a:r>
            </a:p>
          </p:txBody>
        </p:sp>
      </p:grpSp>
      <p:sp>
        <p:nvSpPr>
          <p:cNvPr id="3" name="タイトル 2">
            <a:extLst>
              <a:ext uri="{FF2B5EF4-FFF2-40B4-BE49-F238E27FC236}">
                <a16:creationId xmlns:a16="http://schemas.microsoft.com/office/drawing/2014/main" id="{0E80F016-0124-BE9C-C6E9-DDF604C4D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画像素材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3025411-1747-92B7-E37C-3CAF42CCE4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27" t="31434" r="40572" b="60050"/>
          <a:stretch/>
        </p:blipFill>
        <p:spPr>
          <a:xfrm>
            <a:off x="4577426" y="1304693"/>
            <a:ext cx="1595616" cy="326814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F671F3A7-4D6C-CE91-DE5C-EAF7A07F3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939" t="39584" r="40584" b="53317"/>
          <a:stretch/>
        </p:blipFill>
        <p:spPr>
          <a:xfrm>
            <a:off x="4597414" y="1688380"/>
            <a:ext cx="1560439" cy="27059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C1B5E81-CB6D-B45F-F57F-4B859ADAC9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849" t="46791" r="40674" b="46110"/>
          <a:stretch/>
        </p:blipFill>
        <p:spPr>
          <a:xfrm>
            <a:off x="4707230" y="3056830"/>
            <a:ext cx="1345501" cy="23733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7A37120-D5C1-FA55-B890-8C3446B02B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761" t="54188" r="40761" b="38713"/>
          <a:stretch/>
        </p:blipFill>
        <p:spPr>
          <a:xfrm>
            <a:off x="4710643" y="3920454"/>
            <a:ext cx="1328202" cy="230324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CE3EBB56-6631-293D-F677-F8D2E477F712}"/>
              </a:ext>
            </a:extLst>
          </p:cNvPr>
          <p:cNvGrpSpPr/>
          <p:nvPr/>
        </p:nvGrpSpPr>
        <p:grpSpPr>
          <a:xfrm>
            <a:off x="523171" y="871824"/>
            <a:ext cx="5811659" cy="332095"/>
            <a:chOff x="407502" y="1728889"/>
            <a:chExt cx="6042992" cy="356680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6053303-562B-D65E-590A-ED60BA26027F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</a:t>
              </a:r>
              <a:r>
                <a:rPr kumimoji="1" lang="en-US" altLang="ja-JP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PC</a:t>
              </a:r>
              <a:r>
                <a:rPr kumimoji="1" lang="ja-JP" altLang="en-US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</a:t>
              </a:r>
            </a:p>
          </p:txBody>
        </p:sp>
        <p:sp>
          <p:nvSpPr>
            <p:cNvPr id="20" name="Google Shape;113;p23">
              <a:extLst>
                <a:ext uri="{FF2B5EF4-FFF2-40B4-BE49-F238E27FC236}">
                  <a16:creationId xmlns:a16="http://schemas.microsoft.com/office/drawing/2014/main" id="{471A8D78-A1F7-B1A6-216C-AFC53BA9270B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rgbClr val="58A85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661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654149-2B0B-97D4-B24F-48BFF1F997E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128054" y="8923389"/>
            <a:ext cx="312621" cy="163254"/>
          </a:xfrm>
        </p:spPr>
        <p:txBody>
          <a:bodyPr/>
          <a:lstStyle/>
          <a:p>
            <a:pPr algn="r"/>
            <a:fld id="{00000000-1234-1234-1234-123412341234}" type="slidenum">
              <a:rPr lang="en-US" altLang="ja-JP" smtClean="0"/>
              <a:pPr algn="r"/>
              <a:t>2</a:t>
            </a:fld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141104A-2FE1-0FAE-62A1-188A41B0B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230" y="3319873"/>
            <a:ext cx="1345500" cy="22487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A207394A-73CE-364F-8F4F-61D3B0E330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786" y="2022056"/>
            <a:ext cx="1567151" cy="30120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F71853A-651A-6EE0-14BC-12FAF893B8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5724" y="2387690"/>
            <a:ext cx="1567151" cy="271406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EEDB616-4818-78BD-C0D8-7F40CB8AD6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7230" y="2774682"/>
            <a:ext cx="1345500" cy="22805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2C37E64-200B-8987-9700-A0A1631658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4057" y="3650675"/>
            <a:ext cx="1357389" cy="230643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DEBB4500-7950-D4EA-D5FB-98972CF1D7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0642" y="4194729"/>
            <a:ext cx="1328202" cy="227585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08D5A80B-8B8D-FA80-6711-CD772098CD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6658" y="4054397"/>
            <a:ext cx="1354263" cy="427473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5FC887AE-388A-E958-9FF8-44174444F8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99926" y="3668294"/>
            <a:ext cx="1354263" cy="301350"/>
          </a:xfrm>
          <a:prstGeom prst="rect">
            <a:avLst/>
          </a:prstGeom>
        </p:spPr>
      </p:pic>
      <p:pic>
        <p:nvPicPr>
          <p:cNvPr id="39" name="図 38" descr="グラフ, 棒グラフ&#10;&#10;自動的に生成された説明">
            <a:extLst>
              <a:ext uri="{FF2B5EF4-FFF2-40B4-BE49-F238E27FC236}">
                <a16:creationId xmlns:a16="http://schemas.microsoft.com/office/drawing/2014/main" id="{46D618C9-3CCE-7434-6CFD-33F08DDD4CE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66" t="21943" r="-266" b="69907"/>
          <a:stretch/>
        </p:blipFill>
        <p:spPr>
          <a:xfrm>
            <a:off x="577255" y="8108548"/>
            <a:ext cx="1458771" cy="211353"/>
          </a:xfrm>
          <a:prstGeom prst="rect">
            <a:avLst/>
          </a:prstGeom>
        </p:spPr>
      </p:pic>
      <p:pic>
        <p:nvPicPr>
          <p:cNvPr id="41" name="図 4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83AEB5E9-5687-ECFF-00A7-DB63C13C11A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3438" r="3503" b="17509"/>
          <a:stretch/>
        </p:blipFill>
        <p:spPr>
          <a:xfrm>
            <a:off x="4847874" y="8548958"/>
            <a:ext cx="1289927" cy="215129"/>
          </a:xfrm>
          <a:prstGeom prst="rect">
            <a:avLst/>
          </a:prstGeom>
        </p:spPr>
      </p:pic>
      <p:pic>
        <p:nvPicPr>
          <p:cNvPr id="43" name="図 42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6E45A5C2-4995-F2C6-37EE-B03987DF5EB0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47995" r="3502" b="26524"/>
          <a:stretch/>
        </p:blipFill>
        <p:spPr>
          <a:xfrm>
            <a:off x="4783772" y="6277255"/>
            <a:ext cx="1344282" cy="631045"/>
          </a:xfrm>
          <a:prstGeom prst="rect">
            <a:avLst/>
          </a:prstGeom>
        </p:spPr>
      </p:pic>
      <p:pic>
        <p:nvPicPr>
          <p:cNvPr id="56" name="図 55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165E819-E055-36DC-A8C3-6E18ADC26A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1386" y="5546233"/>
            <a:ext cx="1362987" cy="2355146"/>
          </a:xfrm>
          <a:prstGeom prst="rect">
            <a:avLst/>
          </a:prstGeom>
        </p:spPr>
      </p:pic>
      <p:pic>
        <p:nvPicPr>
          <p:cNvPr id="58" name="図 5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39CCFB8C-2F77-EC0B-9AED-9905D4ACDCC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4941" y="1638881"/>
            <a:ext cx="3336627" cy="1732550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F78F498A-4145-7B32-1C3B-7754BA02FA44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-93" t="86949" r="93" b="974"/>
          <a:stretch/>
        </p:blipFill>
        <p:spPr>
          <a:xfrm>
            <a:off x="2777316" y="4536455"/>
            <a:ext cx="1617385" cy="196437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1A80CCB9-3CE7-D2C8-DABA-6618886D88A4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52888" b="31402"/>
          <a:stretch/>
        </p:blipFill>
        <p:spPr>
          <a:xfrm>
            <a:off x="845554" y="4251126"/>
            <a:ext cx="1617385" cy="255524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3352A43C-423C-35D0-FD08-2EE95FA588F3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36366" b="50000"/>
          <a:stretch/>
        </p:blipFill>
        <p:spPr>
          <a:xfrm>
            <a:off x="845554" y="4024910"/>
            <a:ext cx="1617385" cy="221766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6D00ED67-36C6-531E-4091-3524C2ABE12B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18774" b="66599"/>
          <a:stretch/>
        </p:blipFill>
        <p:spPr>
          <a:xfrm>
            <a:off x="861163" y="3797284"/>
            <a:ext cx="1617385" cy="237904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2ACF025A-0C90-8753-B961-926F0FA70C7C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998" b="82868"/>
          <a:stretch/>
        </p:blipFill>
        <p:spPr>
          <a:xfrm>
            <a:off x="845554" y="3527867"/>
            <a:ext cx="1617385" cy="262426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0009ACE8-DB9C-2461-6831-C0C812A22B94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69819" b="14048"/>
          <a:stretch/>
        </p:blipFill>
        <p:spPr>
          <a:xfrm>
            <a:off x="831386" y="4477889"/>
            <a:ext cx="1617385" cy="262426"/>
          </a:xfrm>
          <a:prstGeom prst="rect">
            <a:avLst/>
          </a:prstGeom>
        </p:spPr>
      </p:pic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796896BB-3582-394B-8431-0EF6CA3B1C82}"/>
              </a:ext>
            </a:extLst>
          </p:cNvPr>
          <p:cNvGrpSpPr/>
          <p:nvPr/>
        </p:nvGrpSpPr>
        <p:grpSpPr>
          <a:xfrm>
            <a:off x="523170" y="4801837"/>
            <a:ext cx="5811659" cy="332095"/>
            <a:chOff x="407502" y="1728889"/>
            <a:chExt cx="6042992" cy="356680"/>
          </a:xfrm>
        </p:grpSpPr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10F0791B-9E8E-C1B1-D65E-82134BCFAEA2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スマホ画面</a:t>
              </a:r>
            </a:p>
          </p:txBody>
        </p:sp>
        <p:sp>
          <p:nvSpPr>
            <p:cNvPr id="80" name="Google Shape;113;p23">
              <a:extLst>
                <a:ext uri="{FF2B5EF4-FFF2-40B4-BE49-F238E27FC236}">
                  <a16:creationId xmlns:a16="http://schemas.microsoft.com/office/drawing/2014/main" id="{5BBC7DF2-5399-02B8-7606-2ECE9730A91A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rgbClr val="58A85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661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81" name="図 8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40F0FD4-4BFA-071D-024C-3E1A770D1C8A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-261" t="72990" r="3763" b="9167"/>
          <a:stretch/>
        </p:blipFill>
        <p:spPr>
          <a:xfrm>
            <a:off x="4783772" y="6898017"/>
            <a:ext cx="1344282" cy="441888"/>
          </a:xfrm>
          <a:prstGeom prst="rect">
            <a:avLst/>
          </a:prstGeom>
        </p:spPr>
      </p:pic>
      <p:pic>
        <p:nvPicPr>
          <p:cNvPr id="37" name="図 3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6777C100-3362-9F88-7E3F-C65D34949365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63851" r="3503" b="26192"/>
          <a:stretch/>
        </p:blipFill>
        <p:spPr>
          <a:xfrm>
            <a:off x="4847875" y="7823865"/>
            <a:ext cx="1289927" cy="236621"/>
          </a:xfrm>
          <a:prstGeom prst="rect">
            <a:avLst/>
          </a:prstGeom>
        </p:spPr>
      </p:pic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781CD0C0-0C24-9EEC-DF46-4FC16EAEB48B}"/>
              </a:ext>
            </a:extLst>
          </p:cNvPr>
          <p:cNvGrpSpPr/>
          <p:nvPr/>
        </p:nvGrpSpPr>
        <p:grpSpPr>
          <a:xfrm>
            <a:off x="2553422" y="5181751"/>
            <a:ext cx="1766696" cy="2885280"/>
            <a:chOff x="363596" y="1411711"/>
            <a:chExt cx="1915148" cy="3127724"/>
          </a:xfrm>
        </p:grpSpPr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73036B0E-EC71-53C0-96E8-130AF2D0C511}"/>
                </a:ext>
              </a:extLst>
            </p:cNvPr>
            <p:cNvSpPr/>
            <p:nvPr/>
          </p:nvSpPr>
          <p:spPr>
            <a:xfrm>
              <a:off x="363596" y="1411711"/>
              <a:ext cx="1915148" cy="312772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661" dirty="0"/>
            </a:p>
          </p:txBody>
        </p:sp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7FBDE8FC-7CFE-9E85-DDE0-8C4C1EEED505}"/>
                </a:ext>
              </a:extLst>
            </p:cNvPr>
            <p:cNvSpPr txBox="1"/>
            <p:nvPr/>
          </p:nvSpPr>
          <p:spPr>
            <a:xfrm>
              <a:off x="467924" y="1479641"/>
              <a:ext cx="1648335" cy="26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各種申請</a:t>
              </a:r>
            </a:p>
          </p:txBody>
        </p:sp>
      </p:grpSp>
      <p:pic>
        <p:nvPicPr>
          <p:cNvPr id="91" name="図 90">
            <a:extLst>
              <a:ext uri="{FF2B5EF4-FFF2-40B4-BE49-F238E27FC236}">
                <a16:creationId xmlns:a16="http://schemas.microsoft.com/office/drawing/2014/main" id="{1D28F1B6-023A-49BB-EC90-F86A704FEC77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2784006" y="5540676"/>
            <a:ext cx="1362174" cy="2355146"/>
          </a:xfrm>
          <a:prstGeom prst="rect">
            <a:avLst/>
          </a:prstGeom>
        </p:spPr>
      </p:pic>
      <p:pic>
        <p:nvPicPr>
          <p:cNvPr id="97" name="図 9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AF0E52B-D813-CB23-AB18-FF49981FE312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34102" r="3503" b="52398"/>
          <a:stretch/>
        </p:blipFill>
        <p:spPr>
          <a:xfrm>
            <a:off x="3528337" y="8272176"/>
            <a:ext cx="1069077" cy="265882"/>
          </a:xfrm>
          <a:prstGeom prst="rect">
            <a:avLst/>
          </a:prstGeom>
        </p:spPr>
      </p:pic>
      <p:pic>
        <p:nvPicPr>
          <p:cNvPr id="99" name="図 98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8122B059-4BC8-E62A-C8C7-037CF429F3C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84741" r="3535" b="8812"/>
          <a:stretch/>
        </p:blipFill>
        <p:spPr>
          <a:xfrm>
            <a:off x="3431427" y="8623990"/>
            <a:ext cx="1289507" cy="153215"/>
          </a:xfrm>
          <a:prstGeom prst="rect">
            <a:avLst/>
          </a:prstGeom>
        </p:spPr>
      </p:pic>
      <p:pic>
        <p:nvPicPr>
          <p:cNvPr id="101" name="図 100" descr="グラフィカル ユーザー インターフェイス, アプリケーション, PowerPoint&#10;&#10;自動的に生成された説明">
            <a:extLst>
              <a:ext uri="{FF2B5EF4-FFF2-40B4-BE49-F238E27FC236}">
                <a16:creationId xmlns:a16="http://schemas.microsoft.com/office/drawing/2014/main" id="{FD4667D3-E48D-2F12-8355-7105DF22B1BA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74" t="71042" r="3125" b="19593"/>
          <a:stretch/>
        </p:blipFill>
        <p:spPr>
          <a:xfrm>
            <a:off x="4843810" y="7339845"/>
            <a:ext cx="1293992" cy="222560"/>
          </a:xfrm>
          <a:prstGeom prst="rect">
            <a:avLst/>
          </a:prstGeom>
        </p:spPr>
      </p:pic>
      <p:pic>
        <p:nvPicPr>
          <p:cNvPr id="102" name="図 101" descr="グラフィカル ユーザー インターフェイス, アプリケーション, PowerPoint&#10;&#10;自動的に生成された説明">
            <a:extLst>
              <a:ext uri="{FF2B5EF4-FFF2-40B4-BE49-F238E27FC236}">
                <a16:creationId xmlns:a16="http://schemas.microsoft.com/office/drawing/2014/main" id="{35373F00-2849-81A4-6579-3D4DBE6EF6D4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74" t="80912" r="3125" b="9723"/>
          <a:stretch/>
        </p:blipFill>
        <p:spPr>
          <a:xfrm>
            <a:off x="4843809" y="8081960"/>
            <a:ext cx="1293992" cy="222560"/>
          </a:xfrm>
          <a:prstGeom prst="rect">
            <a:avLst/>
          </a:prstGeom>
        </p:spPr>
      </p:pic>
      <p:pic>
        <p:nvPicPr>
          <p:cNvPr id="14" name="図 1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F506FBF5-9E0A-886B-2A1A-7F5374664616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814" t="47657" r="749" b="26008"/>
          <a:stretch/>
        </p:blipFill>
        <p:spPr>
          <a:xfrm>
            <a:off x="4804927" y="5234970"/>
            <a:ext cx="1348517" cy="64424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047FD08D-7706-66D2-7B35-4ABB427CAC7F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707" t="52826" r="2486" b="29332"/>
          <a:stretch/>
        </p:blipFill>
        <p:spPr>
          <a:xfrm>
            <a:off x="4823093" y="5868933"/>
            <a:ext cx="1314708" cy="418607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423E1FBE-0D46-B0E6-ECF2-081C03F370F3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3191" t="70218" r="2970" b="19865"/>
          <a:stretch/>
        </p:blipFill>
        <p:spPr>
          <a:xfrm>
            <a:off x="4903633" y="7579831"/>
            <a:ext cx="1218971" cy="222561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A7C74EA-4BE4-C307-9872-E85BE88CE8C6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3080" t="80218" r="3080" b="9865"/>
          <a:stretch/>
        </p:blipFill>
        <p:spPr>
          <a:xfrm>
            <a:off x="4903633" y="8323624"/>
            <a:ext cx="1234168" cy="225335"/>
          </a:xfrm>
          <a:prstGeom prst="rect">
            <a:avLst/>
          </a:prstGeom>
        </p:spPr>
      </p:pic>
      <p:pic>
        <p:nvPicPr>
          <p:cNvPr id="104" name="図 103" descr="グラフ, 棒グラフ&#10;&#10;自動的に生成された説明">
            <a:extLst>
              <a:ext uri="{FF2B5EF4-FFF2-40B4-BE49-F238E27FC236}">
                <a16:creationId xmlns:a16="http://schemas.microsoft.com/office/drawing/2014/main" id="{22F7B689-2A03-A067-5696-E16803F4782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66" t="30828" r="-266" b="61022"/>
          <a:stretch/>
        </p:blipFill>
        <p:spPr>
          <a:xfrm>
            <a:off x="577255" y="8356370"/>
            <a:ext cx="1458771" cy="211353"/>
          </a:xfrm>
          <a:prstGeom prst="rect">
            <a:avLst/>
          </a:prstGeom>
        </p:spPr>
      </p:pic>
      <p:pic>
        <p:nvPicPr>
          <p:cNvPr id="105" name="図 104" descr="グラフ, 棒グラフ&#10;&#10;自動的に生成された説明">
            <a:extLst>
              <a:ext uri="{FF2B5EF4-FFF2-40B4-BE49-F238E27FC236}">
                <a16:creationId xmlns:a16="http://schemas.microsoft.com/office/drawing/2014/main" id="{2EB64CD5-C0CE-F3AB-5C05-7892C44F75B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-215" t="39731" r="215" b="52119"/>
          <a:stretch/>
        </p:blipFill>
        <p:spPr>
          <a:xfrm>
            <a:off x="577255" y="8604193"/>
            <a:ext cx="1458771" cy="211353"/>
          </a:xfrm>
          <a:prstGeom prst="rect">
            <a:avLst/>
          </a:prstGeom>
        </p:spPr>
      </p:pic>
      <p:pic>
        <p:nvPicPr>
          <p:cNvPr id="106" name="図 105" descr="グラフ, 棒グラフ&#10;&#10;自動的に生成された説明">
            <a:extLst>
              <a:ext uri="{FF2B5EF4-FFF2-40B4-BE49-F238E27FC236}">
                <a16:creationId xmlns:a16="http://schemas.microsoft.com/office/drawing/2014/main" id="{7C14DF82-4977-9756-8EAD-11F5C949143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65" t="48786" r="-265" b="43064"/>
          <a:stretch/>
        </p:blipFill>
        <p:spPr>
          <a:xfrm>
            <a:off x="2036025" y="8113915"/>
            <a:ext cx="1458771" cy="211353"/>
          </a:xfrm>
          <a:prstGeom prst="rect">
            <a:avLst/>
          </a:prstGeom>
        </p:spPr>
      </p:pic>
      <p:pic>
        <p:nvPicPr>
          <p:cNvPr id="107" name="図 106" descr="グラフ, 棒グラフ&#10;&#10;自動的に生成された説明">
            <a:extLst>
              <a:ext uri="{FF2B5EF4-FFF2-40B4-BE49-F238E27FC236}">
                <a16:creationId xmlns:a16="http://schemas.microsoft.com/office/drawing/2014/main" id="{9657820C-137C-D71D-C735-56FD787D23D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-243" t="57777" r="243" b="34073"/>
          <a:stretch/>
        </p:blipFill>
        <p:spPr>
          <a:xfrm>
            <a:off x="2036025" y="8361737"/>
            <a:ext cx="1458771" cy="21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2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27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Helvetica Neue</vt:lpstr>
      <vt:lpstr>HG丸ｺﾞｼｯｸM-PRO</vt:lpstr>
      <vt:lpstr>Aptos</vt:lpstr>
      <vt:lpstr>Aptos Display</vt:lpstr>
      <vt:lpstr>Arial</vt:lpstr>
      <vt:lpstr>Calibri</vt:lpstr>
      <vt:lpstr>Office テーマ</vt:lpstr>
      <vt:lpstr>PowerPoint プレゼンテーション</vt:lpstr>
      <vt:lpstr>画像素材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元井 菜々子</dc:creator>
  <cp:lastModifiedBy>元井 菜々子</cp:lastModifiedBy>
  <cp:revision>2</cp:revision>
  <dcterms:created xsi:type="dcterms:W3CDTF">2025-04-22T02:15:09Z</dcterms:created>
  <dcterms:modified xsi:type="dcterms:W3CDTF">2025-04-22T04:11:39Z</dcterms:modified>
</cp:coreProperties>
</file>