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48" r:id="rId2"/>
    <p:sldId id="531" r:id="rId3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4285"/>
    <a:srgbClr val="E9EEF2"/>
    <a:srgbClr val="F5F7FA"/>
    <a:srgbClr val="F6F9FF"/>
    <a:srgbClr val="699CFE"/>
    <a:srgbClr val="72B6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125" d="100"/>
          <a:sy n="125" d="100"/>
        </p:scale>
        <p:origin x="213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2025/5/13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9034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2025/5/13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9411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2025/5/13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9504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userDrawn="1">
  <p:cSld name="Blank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7B8D619-4578-79B0-6F8A-6FAE147FE03B}"/>
              </a:ext>
            </a:extLst>
          </p:cNvPr>
          <p:cNvSpPr/>
          <p:nvPr userDrawn="1"/>
        </p:nvSpPr>
        <p:spPr>
          <a:xfrm flipV="1">
            <a:off x="0" y="8861605"/>
            <a:ext cx="6858000" cy="2839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1" dirty="0"/>
          </a:p>
        </p:txBody>
      </p:sp>
      <p:sp>
        <p:nvSpPr>
          <p:cNvPr id="19" name="Google Shape;19;p16"/>
          <p:cNvSpPr txBox="1">
            <a:spLocks noGrp="1"/>
          </p:cNvSpPr>
          <p:nvPr>
            <p:ph type="sldNum" idx="12"/>
          </p:nvPr>
        </p:nvSpPr>
        <p:spPr>
          <a:xfrm>
            <a:off x="6400546" y="8923389"/>
            <a:ext cx="241300" cy="163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35147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35147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35147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35147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35147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35147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5147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5147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35147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  <a:defRPr sz="1061" b="0" i="0" u="none" strike="noStrike" cap="none">
                <a:solidFill>
                  <a:srgbClr val="7E7E7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00000000-1234-1234-1234-123412341234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83E8794-3AB2-5651-7D3F-411995F42471}"/>
              </a:ext>
            </a:extLst>
          </p:cNvPr>
          <p:cNvSpPr/>
          <p:nvPr userDrawn="1"/>
        </p:nvSpPr>
        <p:spPr>
          <a:xfrm>
            <a:off x="225001" y="1"/>
            <a:ext cx="796091" cy="638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1"/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3C1F49AA-D020-1BBF-4EC4-CE0A44468E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6435" y="8923987"/>
            <a:ext cx="1493923" cy="312311"/>
          </a:xfrm>
        </p:spPr>
        <p:txBody>
          <a:bodyPr/>
          <a:lstStyle>
            <a:lvl1pPr marL="0" algn="l">
              <a:defRPr sz="1015" b="1" baseline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defRPr>
            </a:lvl1pPr>
          </a:lstStyle>
          <a:p>
            <a:pPr lvl="0"/>
            <a:r>
              <a:rPr kumimoji="1" lang="ja-JP" altLang="en-US" dirty="0"/>
              <a:t>ヘルプページはこちら</a:t>
            </a:r>
            <a:endParaRPr kumimoji="1" lang="en-US" altLang="ja-JP" dirty="0"/>
          </a:p>
        </p:txBody>
      </p:sp>
      <p:sp>
        <p:nvSpPr>
          <p:cNvPr id="4" name="Google Shape;21;p17">
            <a:extLst>
              <a:ext uri="{FF2B5EF4-FFF2-40B4-BE49-F238E27FC236}">
                <a16:creationId xmlns:a16="http://schemas.microsoft.com/office/drawing/2014/main" id="{A8875964-8F5C-9B3F-745E-A6953B575C7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000" y="265676"/>
            <a:ext cx="6120000" cy="283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45" b="1" i="0" u="none" baseline="0">
                <a:ln w="12700">
                  <a:solidFill>
                    <a:srgbClr val="58A854"/>
                  </a:solidFill>
                </a:ln>
                <a:solidFill>
                  <a:srgbClr val="58A854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E81EBB08-D210-BBDC-CA8C-9D1FDA8B45E7}"/>
              </a:ext>
            </a:extLst>
          </p:cNvPr>
          <p:cNvCxnSpPr>
            <a:cxnSpLocks/>
          </p:cNvCxnSpPr>
          <p:nvPr userDrawn="1"/>
        </p:nvCxnSpPr>
        <p:spPr>
          <a:xfrm>
            <a:off x="225000" y="664190"/>
            <a:ext cx="640800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3761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2025/5/13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4180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2025/5/13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3619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2025/5/13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388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2025/5/13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5848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2025/5/13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5613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2025/5/13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231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2025/5/13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8361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1C7E-B91F-47C2-8346-278CD3A81BBF}" type="datetimeFigureOut">
              <a:rPr kumimoji="1" lang="ja-JP" altLang="en-US" smtClean="0"/>
              <a:t>2025/5/13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4926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1E1C7E-B91F-47C2-8346-278CD3A81BBF}" type="datetimeFigureOut">
              <a:rPr kumimoji="1" lang="ja-JP" altLang="en-US" smtClean="0"/>
              <a:t>2025/5/13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B09355-CAC7-434E-AA4A-431D354CAB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3138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E0DD7A4B-4930-76A5-EB3F-0E3EB78907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40696" y="453979"/>
            <a:ext cx="5576610" cy="8236044"/>
          </a:xfrm>
          <a:prstGeom prst="roundRect">
            <a:avLst>
              <a:gd name="adj" fmla="val 799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91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C28947A-2E16-FF14-E4DE-932A3743F2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2010" t="-6212" r="-30916" b="39240"/>
          <a:stretch/>
        </p:blipFill>
        <p:spPr>
          <a:xfrm>
            <a:off x="3185443" y="4759569"/>
            <a:ext cx="4221595" cy="3930452"/>
          </a:xfrm>
          <a:prstGeom prst="rect">
            <a:avLst/>
          </a:prstGeom>
          <a:noFill/>
          <a:ln w="165100">
            <a:noFill/>
          </a:ln>
        </p:spPr>
      </p:pic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A5559F68-7028-D341-570B-747BD12538C5}"/>
              </a:ext>
            </a:extLst>
          </p:cNvPr>
          <p:cNvSpPr/>
          <p:nvPr/>
        </p:nvSpPr>
        <p:spPr>
          <a:xfrm>
            <a:off x="971577" y="3571701"/>
            <a:ext cx="4914846" cy="19104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91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F5AE9E2C-A2C9-DF6B-F6C7-829071139880}"/>
              </a:ext>
            </a:extLst>
          </p:cNvPr>
          <p:cNvSpPr/>
          <p:nvPr/>
        </p:nvSpPr>
        <p:spPr>
          <a:xfrm>
            <a:off x="1482492" y="2815772"/>
            <a:ext cx="3893017" cy="19104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91"/>
          </a:p>
        </p:txBody>
      </p:sp>
      <p:sp>
        <p:nvSpPr>
          <p:cNvPr id="2" name="吹き出し: 円形 1">
            <a:extLst>
              <a:ext uri="{FF2B5EF4-FFF2-40B4-BE49-F238E27FC236}">
                <a16:creationId xmlns:a16="http://schemas.microsoft.com/office/drawing/2014/main" id="{93ABBB73-06BD-64A9-B92C-EAEEAEE66491}"/>
              </a:ext>
            </a:extLst>
          </p:cNvPr>
          <p:cNvSpPr/>
          <p:nvPr/>
        </p:nvSpPr>
        <p:spPr>
          <a:xfrm>
            <a:off x="734481" y="4588435"/>
            <a:ext cx="3526858" cy="1875692"/>
          </a:xfrm>
          <a:prstGeom prst="wedgeEllipseCallout">
            <a:avLst>
              <a:gd name="adj1" fmla="val 55285"/>
              <a:gd name="adj2" fmla="val 2937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62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F436E33-1146-1883-2F46-5F26CA3B50FE}"/>
              </a:ext>
            </a:extLst>
          </p:cNvPr>
          <p:cNvSpPr txBox="1"/>
          <p:nvPr/>
        </p:nvSpPr>
        <p:spPr>
          <a:xfrm>
            <a:off x="924685" y="4985075"/>
            <a:ext cx="3242869" cy="1114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215" dirty="0">
                <a:ln w="12700">
                  <a:solidFill>
                    <a:srgbClr val="211512"/>
                  </a:solidFill>
                </a:ln>
                <a:solidFill>
                  <a:srgbClr val="21151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カスタマイズ方法は</a:t>
            </a:r>
            <a:endParaRPr kumimoji="1" lang="en-US" altLang="ja-JP" sz="2215" dirty="0">
              <a:ln w="12700">
                <a:solidFill>
                  <a:srgbClr val="211512"/>
                </a:solidFill>
              </a:ln>
              <a:solidFill>
                <a:srgbClr val="211512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ctr"/>
            <a:r>
              <a:rPr kumimoji="1" lang="ja-JP" altLang="en-US" sz="2215" dirty="0">
                <a:ln w="12700">
                  <a:solidFill>
                    <a:srgbClr val="211512"/>
                  </a:solidFill>
                </a:ln>
                <a:solidFill>
                  <a:srgbClr val="21151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ヘルプページ🔗を</a:t>
            </a:r>
            <a:endParaRPr kumimoji="1" lang="en-US" altLang="ja-JP" sz="2215" dirty="0">
              <a:ln w="12700">
                <a:solidFill>
                  <a:srgbClr val="211512"/>
                </a:solidFill>
              </a:ln>
              <a:solidFill>
                <a:srgbClr val="211512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ctr"/>
            <a:r>
              <a:rPr kumimoji="1" lang="ja-JP" altLang="en-US" sz="2215" dirty="0">
                <a:ln w="12700">
                  <a:solidFill>
                    <a:srgbClr val="211512"/>
                  </a:solidFill>
                </a:ln>
                <a:solidFill>
                  <a:srgbClr val="21151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ご確認ください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951D81C-4E25-4D55-1AB5-A9CB931E32F5}"/>
              </a:ext>
            </a:extLst>
          </p:cNvPr>
          <p:cNvSpPr txBox="1"/>
          <p:nvPr/>
        </p:nvSpPr>
        <p:spPr>
          <a:xfrm>
            <a:off x="881095" y="3115662"/>
            <a:ext cx="5095811" cy="603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321" b="1" dirty="0">
                <a:ln w="12700">
                  <a:solidFill>
                    <a:srgbClr val="211512"/>
                  </a:solidFill>
                </a:ln>
                <a:solidFill>
                  <a:srgbClr val="211512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マニュアル用素材</a:t>
            </a:r>
          </a:p>
        </p:txBody>
      </p:sp>
      <p:pic>
        <p:nvPicPr>
          <p:cNvPr id="5" name="図 4" descr="時計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B8C1BC8-B4D0-5158-2EB7-A2C2A82AB9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491" y="1666308"/>
            <a:ext cx="3893017" cy="1330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076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グループ化 74">
            <a:extLst>
              <a:ext uri="{FF2B5EF4-FFF2-40B4-BE49-F238E27FC236}">
                <a16:creationId xmlns:a16="http://schemas.microsoft.com/office/drawing/2014/main" id="{D02928E5-65DE-F0CA-C10E-D93E6B3E276C}"/>
              </a:ext>
            </a:extLst>
          </p:cNvPr>
          <p:cNvGrpSpPr/>
          <p:nvPr/>
        </p:nvGrpSpPr>
        <p:grpSpPr>
          <a:xfrm>
            <a:off x="601208" y="4432210"/>
            <a:ext cx="2178568" cy="3992461"/>
            <a:chOff x="363596" y="1411711"/>
            <a:chExt cx="1915148" cy="3127724"/>
          </a:xfrm>
        </p:grpSpPr>
        <p:sp>
          <p:nvSpPr>
            <p:cNvPr id="76" name="正方形/長方形 75">
              <a:extLst>
                <a:ext uri="{FF2B5EF4-FFF2-40B4-BE49-F238E27FC236}">
                  <a16:creationId xmlns:a16="http://schemas.microsoft.com/office/drawing/2014/main" id="{0B797EB7-7D87-AE03-4526-C33999B16728}"/>
                </a:ext>
              </a:extLst>
            </p:cNvPr>
            <p:cNvSpPr/>
            <p:nvPr/>
          </p:nvSpPr>
          <p:spPr>
            <a:xfrm>
              <a:off x="363596" y="1411711"/>
              <a:ext cx="1915148" cy="312772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sz="1661" dirty="0"/>
            </a:p>
          </p:txBody>
        </p:sp>
        <p:sp>
          <p:nvSpPr>
            <p:cNvPr id="77" name="テキスト ボックス 76">
              <a:extLst>
                <a:ext uri="{FF2B5EF4-FFF2-40B4-BE49-F238E27FC236}">
                  <a16:creationId xmlns:a16="http://schemas.microsoft.com/office/drawing/2014/main" id="{4A489CF8-576C-4E43-2A81-8614F9749585}"/>
                </a:ext>
              </a:extLst>
            </p:cNvPr>
            <p:cNvSpPr txBox="1"/>
            <p:nvPr/>
          </p:nvSpPr>
          <p:spPr>
            <a:xfrm>
              <a:off x="467924" y="1479641"/>
              <a:ext cx="1648335" cy="26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15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従業員</a:t>
              </a:r>
              <a:r>
                <a:rPr kumimoji="1" lang="en-US" altLang="ja-JP" sz="1015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TOP</a:t>
              </a:r>
              <a:r>
                <a:rPr kumimoji="1" lang="ja-JP" altLang="en-US" sz="1015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画面</a:t>
              </a:r>
            </a:p>
          </p:txBody>
        </p: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0D49D4E3-BD8B-FF18-6D0E-897B3AC8BD2B}"/>
              </a:ext>
            </a:extLst>
          </p:cNvPr>
          <p:cNvGrpSpPr/>
          <p:nvPr/>
        </p:nvGrpSpPr>
        <p:grpSpPr>
          <a:xfrm>
            <a:off x="601209" y="1521740"/>
            <a:ext cx="3887987" cy="2194328"/>
            <a:chOff x="363596" y="1411712"/>
            <a:chExt cx="4214686" cy="2378712"/>
          </a:xfrm>
        </p:grpSpPr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A54CEC83-1791-6CA9-7C08-2EF32B95EB5C}"/>
                </a:ext>
              </a:extLst>
            </p:cNvPr>
            <p:cNvSpPr/>
            <p:nvPr/>
          </p:nvSpPr>
          <p:spPr>
            <a:xfrm>
              <a:off x="363596" y="1411712"/>
              <a:ext cx="4214686" cy="237871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sz="1661" dirty="0"/>
            </a:p>
          </p:txBody>
        </p: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id="{7280DC5E-447D-7BFC-1919-8506974E753A}"/>
                </a:ext>
              </a:extLst>
            </p:cNvPr>
            <p:cNvSpPr txBox="1"/>
            <p:nvPr/>
          </p:nvSpPr>
          <p:spPr>
            <a:xfrm>
              <a:off x="467924" y="1479640"/>
              <a:ext cx="1648335" cy="26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15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従業員</a:t>
              </a:r>
              <a:r>
                <a:rPr kumimoji="1" lang="en-US" altLang="ja-JP" sz="1015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TOP</a:t>
              </a:r>
              <a:r>
                <a:rPr kumimoji="1" lang="ja-JP" altLang="en-US" sz="1015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画面</a:t>
              </a:r>
            </a:p>
          </p:txBody>
        </p:sp>
      </p:grpSp>
      <p:sp>
        <p:nvSpPr>
          <p:cNvPr id="3" name="タイトル 2">
            <a:extLst>
              <a:ext uri="{FF2B5EF4-FFF2-40B4-BE49-F238E27FC236}">
                <a16:creationId xmlns:a16="http://schemas.microsoft.com/office/drawing/2014/main" id="{0E80F016-0124-BE9C-C6E9-DDF604C4D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>
                <a:ln w="12700">
                  <a:solidFill>
                    <a:schemeClr val="tx2"/>
                  </a:solidFill>
                </a:ln>
                <a:solidFill>
                  <a:schemeClr val="tx2"/>
                </a:solidFill>
              </a:rPr>
              <a:t>画像素材</a:t>
            </a: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CE3EBB56-6631-293D-F677-F8D2E477F712}"/>
              </a:ext>
            </a:extLst>
          </p:cNvPr>
          <p:cNvGrpSpPr/>
          <p:nvPr/>
        </p:nvGrpSpPr>
        <p:grpSpPr>
          <a:xfrm>
            <a:off x="523171" y="871824"/>
            <a:ext cx="5811659" cy="332095"/>
            <a:chOff x="407502" y="1728889"/>
            <a:chExt cx="6042992" cy="356680"/>
          </a:xfrm>
        </p:grpSpPr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06053303-562B-D65E-590A-ED60BA26027F}"/>
                </a:ext>
              </a:extLst>
            </p:cNvPr>
            <p:cNvSpPr/>
            <p:nvPr/>
          </p:nvSpPr>
          <p:spPr>
            <a:xfrm>
              <a:off x="407502" y="1728889"/>
              <a:ext cx="6042992" cy="3566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1661" b="1" dirty="0">
                  <a:solidFill>
                    <a:schemeClr val="tx1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</a:t>
              </a:r>
              <a:r>
                <a:rPr kumimoji="1" lang="en-US" altLang="ja-JP" sz="1661" b="1" dirty="0">
                  <a:solidFill>
                    <a:schemeClr val="tx1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PC</a:t>
              </a:r>
              <a:r>
                <a:rPr kumimoji="1" lang="ja-JP" altLang="en-US" sz="1661" b="1" dirty="0">
                  <a:solidFill>
                    <a:schemeClr val="tx1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画面</a:t>
              </a:r>
            </a:p>
          </p:txBody>
        </p:sp>
        <p:sp>
          <p:nvSpPr>
            <p:cNvPr id="20" name="Google Shape;113;p23">
              <a:extLst>
                <a:ext uri="{FF2B5EF4-FFF2-40B4-BE49-F238E27FC236}">
                  <a16:creationId xmlns:a16="http://schemas.microsoft.com/office/drawing/2014/main" id="{471A8D78-A1F7-B1A6-216C-AFC53BA9270B}"/>
                </a:ext>
              </a:extLst>
            </p:cNvPr>
            <p:cNvSpPr/>
            <p:nvPr/>
          </p:nvSpPr>
          <p:spPr>
            <a:xfrm rot="16200000">
              <a:off x="446244" y="1894466"/>
              <a:ext cx="165580" cy="45719"/>
            </a:xfrm>
            <a:custGeom>
              <a:avLst/>
              <a:gdLst/>
              <a:ahLst/>
              <a:cxnLst/>
              <a:rect l="l" t="t" r="r" b="b"/>
              <a:pathLst>
                <a:path w="6858000" h="786765" extrusionOk="0">
                  <a:moveTo>
                    <a:pt x="6858000" y="0"/>
                  </a:moveTo>
                  <a:lnTo>
                    <a:pt x="0" y="0"/>
                  </a:lnTo>
                  <a:lnTo>
                    <a:pt x="0" y="786383"/>
                  </a:lnTo>
                  <a:lnTo>
                    <a:pt x="6858000" y="786383"/>
                  </a:lnTo>
                  <a:lnTo>
                    <a:pt x="68580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</a:pPr>
              <a:endParaRPr sz="1661" dirty="0">
                <a:solidFill>
                  <a:srgbClr val="F2E42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C654149-2B0B-97D4-B24F-48BFF1F997EC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128054" y="8923389"/>
            <a:ext cx="312621" cy="163254"/>
          </a:xfrm>
        </p:spPr>
        <p:txBody>
          <a:bodyPr/>
          <a:lstStyle/>
          <a:p>
            <a:pPr algn="r"/>
            <a:fld id="{00000000-1234-1234-1234-123412341234}" type="slidenum">
              <a:rPr lang="en-US" altLang="ja-JP" smtClean="0"/>
              <a:pPr algn="r"/>
              <a:t>2</a:t>
            </a:fld>
            <a:endParaRPr lang="ja-JP" altLang="en-US" dirty="0"/>
          </a:p>
        </p:txBody>
      </p: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796896BB-3582-394B-8431-0EF6CA3B1C82}"/>
              </a:ext>
            </a:extLst>
          </p:cNvPr>
          <p:cNvGrpSpPr/>
          <p:nvPr/>
        </p:nvGrpSpPr>
        <p:grpSpPr>
          <a:xfrm>
            <a:off x="523170" y="3998578"/>
            <a:ext cx="5811659" cy="332095"/>
            <a:chOff x="407502" y="1728889"/>
            <a:chExt cx="6042992" cy="356680"/>
          </a:xfrm>
        </p:grpSpPr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10F0791B-9E8E-C1B1-D65E-82134BCFAEA2}"/>
                </a:ext>
              </a:extLst>
            </p:cNvPr>
            <p:cNvSpPr/>
            <p:nvPr/>
          </p:nvSpPr>
          <p:spPr>
            <a:xfrm>
              <a:off x="407502" y="1728889"/>
              <a:ext cx="6042992" cy="3566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1661" b="1" dirty="0">
                  <a:solidFill>
                    <a:schemeClr val="tx1"/>
                  </a:solidFill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　スマホ画面</a:t>
              </a:r>
            </a:p>
          </p:txBody>
        </p:sp>
        <p:sp>
          <p:nvSpPr>
            <p:cNvPr id="80" name="Google Shape;113;p23">
              <a:extLst>
                <a:ext uri="{FF2B5EF4-FFF2-40B4-BE49-F238E27FC236}">
                  <a16:creationId xmlns:a16="http://schemas.microsoft.com/office/drawing/2014/main" id="{5BBC7DF2-5399-02B8-7606-2ECE9730A91A}"/>
                </a:ext>
              </a:extLst>
            </p:cNvPr>
            <p:cNvSpPr/>
            <p:nvPr/>
          </p:nvSpPr>
          <p:spPr>
            <a:xfrm rot="16200000">
              <a:off x="446244" y="1894466"/>
              <a:ext cx="165580" cy="45719"/>
            </a:xfrm>
            <a:custGeom>
              <a:avLst/>
              <a:gdLst/>
              <a:ahLst/>
              <a:cxnLst/>
              <a:rect l="l" t="t" r="r" b="b"/>
              <a:pathLst>
                <a:path w="6858000" h="786765" extrusionOk="0">
                  <a:moveTo>
                    <a:pt x="6858000" y="0"/>
                  </a:moveTo>
                  <a:lnTo>
                    <a:pt x="0" y="0"/>
                  </a:lnTo>
                  <a:lnTo>
                    <a:pt x="0" y="786383"/>
                  </a:lnTo>
                  <a:lnTo>
                    <a:pt x="6858000" y="786383"/>
                  </a:lnTo>
                  <a:lnTo>
                    <a:pt x="68580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</a:pPr>
              <a:endParaRPr sz="1661" dirty="0">
                <a:solidFill>
                  <a:srgbClr val="F2E42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" name="グループ化 87">
            <a:extLst>
              <a:ext uri="{FF2B5EF4-FFF2-40B4-BE49-F238E27FC236}">
                <a16:creationId xmlns:a16="http://schemas.microsoft.com/office/drawing/2014/main" id="{781CD0C0-0C24-9EEC-DF46-4FC16EAEB48B}"/>
              </a:ext>
            </a:extLst>
          </p:cNvPr>
          <p:cNvGrpSpPr/>
          <p:nvPr/>
        </p:nvGrpSpPr>
        <p:grpSpPr>
          <a:xfrm>
            <a:off x="2822524" y="4432210"/>
            <a:ext cx="2178568" cy="3992460"/>
            <a:chOff x="363596" y="1411711"/>
            <a:chExt cx="1915148" cy="3127724"/>
          </a:xfrm>
        </p:grpSpPr>
        <p:sp>
          <p:nvSpPr>
            <p:cNvPr id="89" name="正方形/長方形 88">
              <a:extLst>
                <a:ext uri="{FF2B5EF4-FFF2-40B4-BE49-F238E27FC236}">
                  <a16:creationId xmlns:a16="http://schemas.microsoft.com/office/drawing/2014/main" id="{73036B0E-EC71-53C0-96E8-130AF2D0C511}"/>
                </a:ext>
              </a:extLst>
            </p:cNvPr>
            <p:cNvSpPr/>
            <p:nvPr/>
          </p:nvSpPr>
          <p:spPr>
            <a:xfrm>
              <a:off x="363596" y="1411711"/>
              <a:ext cx="1915148" cy="312772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sz="1661" dirty="0"/>
            </a:p>
          </p:txBody>
        </p:sp>
        <p:sp>
          <p:nvSpPr>
            <p:cNvPr id="90" name="テキスト ボックス 89">
              <a:extLst>
                <a:ext uri="{FF2B5EF4-FFF2-40B4-BE49-F238E27FC236}">
                  <a16:creationId xmlns:a16="http://schemas.microsoft.com/office/drawing/2014/main" id="{7FBDE8FC-7CFE-9E85-DDE0-8C4C1EEED505}"/>
                </a:ext>
              </a:extLst>
            </p:cNvPr>
            <p:cNvSpPr txBox="1"/>
            <p:nvPr/>
          </p:nvSpPr>
          <p:spPr>
            <a:xfrm>
              <a:off x="467924" y="1479641"/>
              <a:ext cx="1648335" cy="194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15" b="1" dirty="0">
                  <a:latin typeface="HG丸ｺﾞｼｯｸM-PRO" panose="020F0600000000000000" pitchFamily="50" charset="-128"/>
                  <a:ea typeface="HG丸ｺﾞｼｯｸM-PRO" panose="020F0600000000000000" pitchFamily="50" charset="-128"/>
                </a:rPr>
                <a:t>メニューバー</a:t>
              </a:r>
            </a:p>
          </p:txBody>
        </p:sp>
      </p:grpSp>
      <p:pic>
        <p:nvPicPr>
          <p:cNvPr id="73" name="図 72" descr="グラフィカル ユーザー インターフェイス, テキスト, アプリケーション, メール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B5B7690-E7BE-43CC-4559-3FE78C948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95" y="1854725"/>
            <a:ext cx="3621613" cy="1790025"/>
          </a:xfrm>
          <a:prstGeom prst="rect">
            <a:avLst/>
          </a:prstGeom>
        </p:spPr>
      </p:pic>
      <p:pic>
        <p:nvPicPr>
          <p:cNvPr id="82" name="図 81">
            <a:extLst>
              <a:ext uri="{FF2B5EF4-FFF2-40B4-BE49-F238E27FC236}">
                <a16:creationId xmlns:a16="http://schemas.microsoft.com/office/drawing/2014/main" id="{B3392F2F-BF10-1FCF-09D2-ED53437ABB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360" y="1801925"/>
            <a:ext cx="340897" cy="351661"/>
          </a:xfrm>
          <a:prstGeom prst="rect">
            <a:avLst/>
          </a:prstGeom>
        </p:spPr>
      </p:pic>
      <p:pic>
        <p:nvPicPr>
          <p:cNvPr id="84" name="図 83">
            <a:extLst>
              <a:ext uri="{FF2B5EF4-FFF2-40B4-BE49-F238E27FC236}">
                <a16:creationId xmlns:a16="http://schemas.microsoft.com/office/drawing/2014/main" id="{65D1CBBA-2B5E-1302-8171-87A5DF8836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6487" y="1801925"/>
            <a:ext cx="342000" cy="345581"/>
          </a:xfrm>
          <a:prstGeom prst="rect">
            <a:avLst/>
          </a:prstGeom>
        </p:spPr>
      </p:pic>
      <p:pic>
        <p:nvPicPr>
          <p:cNvPr id="92" name="図 91">
            <a:extLst>
              <a:ext uri="{FF2B5EF4-FFF2-40B4-BE49-F238E27FC236}">
                <a16:creationId xmlns:a16="http://schemas.microsoft.com/office/drawing/2014/main" id="{9CAD2207-B492-FE66-AE46-66384779A8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9615" y="1790103"/>
            <a:ext cx="342000" cy="349238"/>
          </a:xfrm>
          <a:prstGeom prst="rect">
            <a:avLst/>
          </a:prstGeom>
        </p:spPr>
      </p:pic>
      <p:pic>
        <p:nvPicPr>
          <p:cNvPr id="94" name="図 93">
            <a:extLst>
              <a:ext uri="{FF2B5EF4-FFF2-40B4-BE49-F238E27FC236}">
                <a16:creationId xmlns:a16="http://schemas.microsoft.com/office/drawing/2014/main" id="{F3F65362-5BF4-AAEA-1B78-07E51F336C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3360" y="2484258"/>
            <a:ext cx="342000" cy="349200"/>
          </a:xfrm>
          <a:prstGeom prst="rect">
            <a:avLst/>
          </a:prstGeom>
        </p:spPr>
      </p:pic>
      <p:pic>
        <p:nvPicPr>
          <p:cNvPr id="96" name="図 95">
            <a:extLst>
              <a:ext uri="{FF2B5EF4-FFF2-40B4-BE49-F238E27FC236}">
                <a16:creationId xmlns:a16="http://schemas.microsoft.com/office/drawing/2014/main" id="{06DD1486-532A-1B18-E9F8-A1F963E70D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6487" y="2489677"/>
            <a:ext cx="342000" cy="343781"/>
          </a:xfrm>
          <a:prstGeom prst="rect">
            <a:avLst/>
          </a:prstGeom>
        </p:spPr>
      </p:pic>
      <p:pic>
        <p:nvPicPr>
          <p:cNvPr id="100" name="図 99">
            <a:extLst>
              <a:ext uri="{FF2B5EF4-FFF2-40B4-BE49-F238E27FC236}">
                <a16:creationId xmlns:a16="http://schemas.microsoft.com/office/drawing/2014/main" id="{222EE32B-9596-DA18-1F3D-8DC4AE0629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19615" y="2485895"/>
            <a:ext cx="342000" cy="347372"/>
          </a:xfrm>
          <a:prstGeom prst="rect">
            <a:avLst/>
          </a:prstGeom>
        </p:spPr>
      </p:pic>
      <p:pic>
        <p:nvPicPr>
          <p:cNvPr id="108" name="図 107">
            <a:extLst>
              <a:ext uri="{FF2B5EF4-FFF2-40B4-BE49-F238E27FC236}">
                <a16:creationId xmlns:a16="http://schemas.microsoft.com/office/drawing/2014/main" id="{FEC7043A-3813-6E55-D978-1571BF888EA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r="83763" b="55086"/>
          <a:stretch/>
        </p:blipFill>
        <p:spPr>
          <a:xfrm>
            <a:off x="4673360" y="2224499"/>
            <a:ext cx="340897" cy="79914"/>
          </a:xfrm>
          <a:prstGeom prst="roundRect">
            <a:avLst>
              <a:gd name="adj" fmla="val 50000"/>
            </a:avLst>
          </a:prstGeom>
        </p:spPr>
      </p:pic>
      <p:pic>
        <p:nvPicPr>
          <p:cNvPr id="109" name="図 108">
            <a:extLst>
              <a:ext uri="{FF2B5EF4-FFF2-40B4-BE49-F238E27FC236}">
                <a16:creationId xmlns:a16="http://schemas.microsoft.com/office/drawing/2014/main" id="{46262915-45A3-81F1-4D03-3EF7B48BCA9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7024" r="67351" b="54076"/>
          <a:stretch/>
        </p:blipFill>
        <p:spPr>
          <a:xfrm>
            <a:off x="5096487" y="2224498"/>
            <a:ext cx="342001" cy="81711"/>
          </a:xfrm>
          <a:prstGeom prst="roundRect">
            <a:avLst>
              <a:gd name="adj" fmla="val 50000"/>
            </a:avLst>
          </a:prstGeom>
        </p:spPr>
      </p:pic>
      <p:pic>
        <p:nvPicPr>
          <p:cNvPr id="110" name="図 109">
            <a:extLst>
              <a:ext uri="{FF2B5EF4-FFF2-40B4-BE49-F238E27FC236}">
                <a16:creationId xmlns:a16="http://schemas.microsoft.com/office/drawing/2014/main" id="{C69664A1-0C3B-F769-F51F-D1E41757761B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33979" r="50754" b="54049"/>
          <a:stretch/>
        </p:blipFill>
        <p:spPr>
          <a:xfrm>
            <a:off x="5520718" y="2224499"/>
            <a:ext cx="340897" cy="81760"/>
          </a:xfrm>
          <a:prstGeom prst="roundRect">
            <a:avLst>
              <a:gd name="adj" fmla="val 50000"/>
            </a:avLst>
          </a:prstGeom>
        </p:spPr>
      </p:pic>
      <p:pic>
        <p:nvPicPr>
          <p:cNvPr id="113" name="図 112">
            <a:extLst>
              <a:ext uri="{FF2B5EF4-FFF2-40B4-BE49-F238E27FC236}">
                <a16:creationId xmlns:a16="http://schemas.microsoft.com/office/drawing/2014/main" id="{4A2A2462-21A9-DE5B-0DE0-A02D69B65BE0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84367" t="54498" r="-1" b="3527"/>
          <a:stretch/>
        </p:blipFill>
        <p:spPr>
          <a:xfrm>
            <a:off x="5523804" y="3012903"/>
            <a:ext cx="336707" cy="76613"/>
          </a:xfrm>
          <a:prstGeom prst="roundRect">
            <a:avLst>
              <a:gd name="adj" fmla="val 50000"/>
            </a:avLst>
          </a:prstGeom>
        </p:spPr>
      </p:pic>
      <p:pic>
        <p:nvPicPr>
          <p:cNvPr id="114" name="図 113">
            <a:extLst>
              <a:ext uri="{FF2B5EF4-FFF2-40B4-BE49-F238E27FC236}">
                <a16:creationId xmlns:a16="http://schemas.microsoft.com/office/drawing/2014/main" id="{F7943F8E-4F85-CE76-02E1-0AE80A5892F0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84172" t="2153" b="52287"/>
          <a:stretch/>
        </p:blipFill>
        <p:spPr>
          <a:xfrm>
            <a:off x="5519614" y="2911084"/>
            <a:ext cx="340897" cy="83155"/>
          </a:xfrm>
          <a:prstGeom prst="roundRect">
            <a:avLst>
              <a:gd name="adj" fmla="val 50000"/>
            </a:avLst>
          </a:prstGeom>
        </p:spPr>
      </p:pic>
      <p:pic>
        <p:nvPicPr>
          <p:cNvPr id="115" name="図 114">
            <a:extLst>
              <a:ext uri="{FF2B5EF4-FFF2-40B4-BE49-F238E27FC236}">
                <a16:creationId xmlns:a16="http://schemas.microsoft.com/office/drawing/2014/main" id="{E2AB3FE2-6803-C42D-03DA-5DEAAE87698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67362" t="3352" r="16810" b="55716"/>
          <a:stretch/>
        </p:blipFill>
        <p:spPr>
          <a:xfrm>
            <a:off x="5100030" y="2916686"/>
            <a:ext cx="345600" cy="75739"/>
          </a:xfrm>
          <a:prstGeom prst="roundRect">
            <a:avLst>
              <a:gd name="adj" fmla="val 50000"/>
            </a:avLst>
          </a:prstGeom>
        </p:spPr>
      </p:pic>
      <p:pic>
        <p:nvPicPr>
          <p:cNvPr id="116" name="図 115">
            <a:extLst>
              <a:ext uri="{FF2B5EF4-FFF2-40B4-BE49-F238E27FC236}">
                <a16:creationId xmlns:a16="http://schemas.microsoft.com/office/drawing/2014/main" id="{BEB70619-2BE7-F979-EFD6-8E5D0762ABB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67437" t="53503" r="16735" b="-3503"/>
          <a:stretch/>
        </p:blipFill>
        <p:spPr>
          <a:xfrm>
            <a:off x="5097590" y="3008729"/>
            <a:ext cx="340897" cy="91260"/>
          </a:xfrm>
          <a:prstGeom prst="roundRect">
            <a:avLst>
              <a:gd name="adj" fmla="val 50000"/>
            </a:avLst>
          </a:prstGeom>
        </p:spPr>
      </p:pic>
      <p:pic>
        <p:nvPicPr>
          <p:cNvPr id="117" name="図 116">
            <a:extLst>
              <a:ext uri="{FF2B5EF4-FFF2-40B4-BE49-F238E27FC236}">
                <a16:creationId xmlns:a16="http://schemas.microsoft.com/office/drawing/2014/main" id="{1AEC637A-3F9C-FBE7-08F6-CB06B4A71C21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50766" t="4376" r="33576" b="58587"/>
          <a:stretch/>
        </p:blipFill>
        <p:spPr>
          <a:xfrm>
            <a:off x="4673359" y="2918797"/>
            <a:ext cx="340897" cy="68339"/>
          </a:xfrm>
          <a:prstGeom prst="roundRect">
            <a:avLst>
              <a:gd name="adj" fmla="val 50000"/>
            </a:avLst>
          </a:prstGeom>
        </p:spPr>
      </p:pic>
      <p:pic>
        <p:nvPicPr>
          <p:cNvPr id="118" name="図 117">
            <a:extLst>
              <a:ext uri="{FF2B5EF4-FFF2-40B4-BE49-F238E27FC236}">
                <a16:creationId xmlns:a16="http://schemas.microsoft.com/office/drawing/2014/main" id="{DEB7CC5B-23C5-5758-D2F2-01C3A6EC3358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50617" t="58573" r="33725" b="378"/>
          <a:stretch/>
        </p:blipFill>
        <p:spPr>
          <a:xfrm>
            <a:off x="4673359" y="3013339"/>
            <a:ext cx="340897" cy="75739"/>
          </a:xfrm>
          <a:prstGeom prst="roundRect">
            <a:avLst>
              <a:gd name="adj" fmla="val 28282"/>
            </a:avLst>
          </a:prstGeom>
        </p:spPr>
      </p:pic>
      <p:pic>
        <p:nvPicPr>
          <p:cNvPr id="119" name="図 118">
            <a:extLst>
              <a:ext uri="{FF2B5EF4-FFF2-40B4-BE49-F238E27FC236}">
                <a16:creationId xmlns:a16="http://schemas.microsoft.com/office/drawing/2014/main" id="{F5B60A11-4906-73D4-431C-D71AEEECB4CF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33979" t="54049" r="50754"/>
          <a:stretch/>
        </p:blipFill>
        <p:spPr>
          <a:xfrm>
            <a:off x="5519614" y="2317358"/>
            <a:ext cx="340897" cy="81760"/>
          </a:xfrm>
          <a:prstGeom prst="roundRect">
            <a:avLst>
              <a:gd name="adj" fmla="val 50000"/>
            </a:avLst>
          </a:prstGeom>
        </p:spPr>
      </p:pic>
      <p:pic>
        <p:nvPicPr>
          <p:cNvPr id="120" name="図 119">
            <a:extLst>
              <a:ext uri="{FF2B5EF4-FFF2-40B4-BE49-F238E27FC236}">
                <a16:creationId xmlns:a16="http://schemas.microsoft.com/office/drawing/2014/main" id="{7331722F-5685-2451-BB7D-75E4E8008BF6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7024" t="55086" r="67351"/>
          <a:stretch/>
        </p:blipFill>
        <p:spPr>
          <a:xfrm>
            <a:off x="5095935" y="2322513"/>
            <a:ext cx="342001" cy="79914"/>
          </a:xfrm>
          <a:prstGeom prst="roundRect">
            <a:avLst>
              <a:gd name="adj" fmla="val 50000"/>
            </a:avLst>
          </a:prstGeom>
        </p:spPr>
      </p:pic>
      <p:pic>
        <p:nvPicPr>
          <p:cNvPr id="121" name="図 120">
            <a:extLst>
              <a:ext uri="{FF2B5EF4-FFF2-40B4-BE49-F238E27FC236}">
                <a16:creationId xmlns:a16="http://schemas.microsoft.com/office/drawing/2014/main" id="{E338E06F-3EBB-9E83-CDFC-2F5D23CDDCD8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57432" r="83763"/>
          <a:stretch/>
        </p:blipFill>
        <p:spPr>
          <a:xfrm>
            <a:off x="4673359" y="2321839"/>
            <a:ext cx="340897" cy="75740"/>
          </a:xfrm>
          <a:prstGeom prst="roundRect">
            <a:avLst>
              <a:gd name="adj" fmla="val 50000"/>
            </a:avLst>
          </a:prstGeom>
        </p:spPr>
      </p:pic>
      <p:pic>
        <p:nvPicPr>
          <p:cNvPr id="123" name="図 122">
            <a:extLst>
              <a:ext uri="{FF2B5EF4-FFF2-40B4-BE49-F238E27FC236}">
                <a16:creationId xmlns:a16="http://schemas.microsoft.com/office/drawing/2014/main" id="{7E588754-F2AC-2A87-3286-020726336623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2330" t="21581" r="45240"/>
          <a:stretch/>
        </p:blipFill>
        <p:spPr>
          <a:xfrm>
            <a:off x="5095935" y="3353334"/>
            <a:ext cx="462346" cy="105896"/>
          </a:xfrm>
          <a:prstGeom prst="roundRect">
            <a:avLst>
              <a:gd name="adj" fmla="val 50000"/>
            </a:avLst>
          </a:prstGeom>
        </p:spPr>
      </p:pic>
      <p:pic>
        <p:nvPicPr>
          <p:cNvPr id="124" name="図 123">
            <a:extLst>
              <a:ext uri="{FF2B5EF4-FFF2-40B4-BE49-F238E27FC236}">
                <a16:creationId xmlns:a16="http://schemas.microsoft.com/office/drawing/2014/main" id="{E0354276-40D2-1EE7-8266-EAADAA8B7F07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55149" t="21141" r="1802"/>
          <a:stretch/>
        </p:blipFill>
        <p:spPr>
          <a:xfrm>
            <a:off x="4673359" y="3353952"/>
            <a:ext cx="375300" cy="105278"/>
          </a:xfrm>
          <a:prstGeom prst="roundRect">
            <a:avLst>
              <a:gd name="adj" fmla="val 50000"/>
            </a:avLst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1E1DC6A-B5EB-69F4-CD3B-9DFBB16AF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9525" y="4610105"/>
            <a:ext cx="340897" cy="351661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E27529BC-9B80-C24A-8F24-1D69EDF63A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652" y="4624350"/>
            <a:ext cx="342000" cy="345581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545A3579-47C4-430D-B195-11E999EC4F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5780" y="4612528"/>
            <a:ext cx="342000" cy="349238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F03A1B18-F1C1-777C-A15D-DB835DC8D4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9525" y="5306683"/>
            <a:ext cx="342000" cy="349200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079F5BC0-F9EC-6984-58C1-FADFD0FE67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2652" y="5312102"/>
            <a:ext cx="342000" cy="343781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E7687235-1B5B-668D-4F78-0CE7A1B471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95780" y="5308320"/>
            <a:ext cx="342000" cy="347372"/>
          </a:xfrm>
          <a:prstGeom prst="rect">
            <a:avLst/>
          </a:prstGeom>
        </p:spPr>
      </p:pic>
      <p:pic>
        <p:nvPicPr>
          <p:cNvPr id="35" name="図 34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41A5EE64-76FF-9D44-E3FB-273C48E911A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44" y="4969931"/>
            <a:ext cx="1859298" cy="3205973"/>
          </a:xfrm>
          <a:prstGeom prst="rect">
            <a:avLst/>
          </a:prstGeom>
        </p:spPr>
      </p:pic>
      <p:pic>
        <p:nvPicPr>
          <p:cNvPr id="58" name="図 57" descr="グラフィカル ユーザー インターフェイス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05F0BCFB-8269-2F0E-32D9-9073B164C2B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586" y="4969931"/>
            <a:ext cx="1842672" cy="3211515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6E63B17-9EC9-468B-CA4A-B25B12677F6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50710" y="5854533"/>
            <a:ext cx="592941" cy="15120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8DDF9D97-7B55-BCF3-FB30-04570E44039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49525" y="6054759"/>
            <a:ext cx="592941" cy="159756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7D2F4CDD-AA05-B223-ADA1-AF3728EF9CF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820928" y="6056417"/>
            <a:ext cx="710803" cy="169075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141437EC-A375-A579-AF4B-EC0C6F752CC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147268" y="6277240"/>
            <a:ext cx="592941" cy="168938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7EE59B68-E836-3840-601F-1FDCEB09937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825571" y="5854532"/>
            <a:ext cx="706160" cy="160939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F6BECB36-9128-3EFE-2DF8-1CEC5368189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820928" y="6272969"/>
            <a:ext cx="710803" cy="16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62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黄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189</TotalTime>
  <Words>26</Words>
  <Application>Microsoft Office PowerPoint</Application>
  <PresentationFormat>画面に合わせる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Helvetica Neue</vt:lpstr>
      <vt:lpstr>HG丸ｺﾞｼｯｸM-PRO</vt:lpstr>
      <vt:lpstr>Aptos</vt:lpstr>
      <vt:lpstr>Aptos Display</vt:lpstr>
      <vt:lpstr>Arial</vt:lpstr>
      <vt:lpstr>Calibri</vt:lpstr>
      <vt:lpstr>Office テーマ</vt:lpstr>
      <vt:lpstr>PowerPoint プレゼンテーション</vt:lpstr>
      <vt:lpstr>画像素材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元井 菜々子</dc:creator>
  <cp:lastModifiedBy>元井 菜々子</cp:lastModifiedBy>
  <cp:revision>6</cp:revision>
  <dcterms:created xsi:type="dcterms:W3CDTF">2025-04-22T02:15:09Z</dcterms:created>
  <dcterms:modified xsi:type="dcterms:W3CDTF">2025-05-13T01:58:19Z</dcterms:modified>
</cp:coreProperties>
</file>