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48" r:id="rId2"/>
    <p:sldId id="638" r:id="rId3"/>
    <p:sldId id="632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5F0F"/>
    <a:srgbClr val="F1B5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1" d="100"/>
          <a:sy n="41" d="100"/>
        </p:scale>
        <p:origin x="231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4494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5203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772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userDrawn="1">
  <p:cSld name="Blank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B8D619-4578-79B0-6F8A-6FAE147FE03B}"/>
              </a:ext>
            </a:extLst>
          </p:cNvPr>
          <p:cNvSpPr/>
          <p:nvPr userDrawn="1"/>
        </p:nvSpPr>
        <p:spPr>
          <a:xfrm flipV="1">
            <a:off x="0" y="9600073"/>
            <a:ext cx="6858000" cy="307582"/>
          </a:xfrm>
          <a:prstGeom prst="rect">
            <a:avLst/>
          </a:prstGeom>
          <a:solidFill>
            <a:srgbClr val="E46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99" dirty="0"/>
          </a:p>
        </p:txBody>
      </p:sp>
      <p:sp>
        <p:nvSpPr>
          <p:cNvPr id="19" name="Google Shape;19;p16"/>
          <p:cNvSpPr txBox="1">
            <a:spLocks noGrp="1"/>
          </p:cNvSpPr>
          <p:nvPr>
            <p:ph type="sldNum" idx="12"/>
          </p:nvPr>
        </p:nvSpPr>
        <p:spPr>
          <a:xfrm>
            <a:off x="6352675" y="9667004"/>
            <a:ext cx="338890" cy="176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8077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149" b="0" i="0" u="none" strike="noStrike" cap="none">
                <a:solidFill>
                  <a:schemeClr val="bg1"/>
                </a:solidFill>
                <a:latin typeface="+mj-lt"/>
                <a:ea typeface="Helvetica Neue"/>
                <a:cs typeface="Helvetica Neue"/>
                <a:sym typeface="Helvetica Neue"/>
              </a:defRPr>
            </a:lvl1pPr>
            <a:lvl2pPr marL="38077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149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38077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149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38077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149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38077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149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38077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149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8077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149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8077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149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8077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149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00000000-1234-1234-1234-123412341234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4" name="Google Shape;21;p17">
            <a:extLst>
              <a:ext uri="{FF2B5EF4-FFF2-40B4-BE49-F238E27FC236}">
                <a16:creationId xmlns:a16="http://schemas.microsoft.com/office/drawing/2014/main" id="{66CA35BD-A71D-02D8-AB91-64022830AF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000" y="287816"/>
            <a:ext cx="6120000" cy="307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999" b="1" i="0" u="none" baseline="0">
                <a:ln w="12700">
                  <a:solidFill>
                    <a:srgbClr val="E46B32"/>
                  </a:solidFill>
                </a:ln>
                <a:solidFill>
                  <a:srgbClr val="E46B3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2D89BBA8-7172-D6B9-356B-F1B74EF2821D}"/>
              </a:ext>
            </a:extLst>
          </p:cNvPr>
          <p:cNvCxnSpPr>
            <a:cxnSpLocks/>
          </p:cNvCxnSpPr>
          <p:nvPr userDrawn="1"/>
        </p:nvCxnSpPr>
        <p:spPr>
          <a:xfrm>
            <a:off x="225000" y="719539"/>
            <a:ext cx="64080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プレースホルダー 19">
            <a:extLst>
              <a:ext uri="{FF2B5EF4-FFF2-40B4-BE49-F238E27FC236}">
                <a16:creationId xmlns:a16="http://schemas.microsoft.com/office/drawing/2014/main" id="{63E40DE3-33C4-3B07-95B3-6BC422EE7D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6435" y="9658324"/>
            <a:ext cx="1481891" cy="173013"/>
          </a:xfrm>
        </p:spPr>
        <p:txBody>
          <a:bodyPr anchor="b"/>
          <a:lstStyle>
            <a:lvl1pPr marL="0" indent="0" algn="l">
              <a:lnSpc>
                <a:spcPct val="0"/>
              </a:lnSpc>
              <a:spcBef>
                <a:spcPts val="0"/>
              </a:spcBef>
              <a:buNone/>
              <a:defRPr sz="1099" b="1" baseline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6850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8905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8495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0097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2353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465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4861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6964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752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D67958-DD8C-4BCF-A711-0FAA529FCA00}" type="datetimeFigureOut">
              <a:rPr kumimoji="1" lang="ja-JP" altLang="en-US" smtClean="0"/>
              <a:t>2025/4/22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2A1261-A0F5-4F24-B6A4-8CFB9C383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5604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D5F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E0DD7A4B-4930-76A5-EB3F-0E3EB78907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08337" y="491810"/>
            <a:ext cx="6041327" cy="8922381"/>
          </a:xfrm>
          <a:prstGeom prst="roundRect">
            <a:avLst>
              <a:gd name="adj" fmla="val 799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99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C28947A-2E16-FF14-E4DE-932A3743F2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2010" t="-6212" r="-30916" b="39240"/>
          <a:stretch/>
        </p:blipFill>
        <p:spPr>
          <a:xfrm>
            <a:off x="3165146" y="5156200"/>
            <a:ext cx="4573395" cy="4257990"/>
          </a:xfrm>
          <a:prstGeom prst="rect">
            <a:avLst/>
          </a:prstGeom>
          <a:noFill/>
          <a:ln w="165100">
            <a:noFill/>
          </a:ln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A5559F68-7028-D341-570B-747BD12538C5}"/>
              </a:ext>
            </a:extLst>
          </p:cNvPr>
          <p:cNvSpPr/>
          <p:nvPr/>
        </p:nvSpPr>
        <p:spPr>
          <a:xfrm>
            <a:off x="766792" y="3869342"/>
            <a:ext cx="5324416" cy="206968"/>
          </a:xfrm>
          <a:prstGeom prst="rect">
            <a:avLst/>
          </a:prstGeom>
          <a:solidFill>
            <a:srgbClr val="E46B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99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5AE9E2C-A2C9-DF6B-F6C7-829071139880}"/>
              </a:ext>
            </a:extLst>
          </p:cNvPr>
          <p:cNvSpPr/>
          <p:nvPr/>
        </p:nvSpPr>
        <p:spPr>
          <a:xfrm>
            <a:off x="1320283" y="3050419"/>
            <a:ext cx="4217435" cy="206969"/>
          </a:xfrm>
          <a:prstGeom prst="rect">
            <a:avLst/>
          </a:prstGeom>
          <a:solidFill>
            <a:srgbClr val="E46B3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99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8ECA9D4D-B8AB-D704-FEB5-8DEA02A60D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55422" y="2207623"/>
            <a:ext cx="4147157" cy="916038"/>
          </a:xfrm>
          <a:prstGeom prst="rect">
            <a:avLst/>
          </a:prstGeom>
        </p:spPr>
      </p:pic>
      <p:sp>
        <p:nvSpPr>
          <p:cNvPr id="2" name="吹き出し: 円形 1">
            <a:extLst>
              <a:ext uri="{FF2B5EF4-FFF2-40B4-BE49-F238E27FC236}">
                <a16:creationId xmlns:a16="http://schemas.microsoft.com/office/drawing/2014/main" id="{93ABBB73-06BD-64A9-B92C-EAEEAEE66491}"/>
              </a:ext>
            </a:extLst>
          </p:cNvPr>
          <p:cNvSpPr/>
          <p:nvPr/>
        </p:nvSpPr>
        <p:spPr>
          <a:xfrm>
            <a:off x="509937" y="4970804"/>
            <a:ext cx="3820763" cy="2032000"/>
          </a:xfrm>
          <a:prstGeom prst="wedgeEllipseCallout">
            <a:avLst>
              <a:gd name="adj1" fmla="val 55285"/>
              <a:gd name="adj2" fmla="val 2937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F436E33-1146-1883-2F46-5F26CA3B50FE}"/>
              </a:ext>
            </a:extLst>
          </p:cNvPr>
          <p:cNvSpPr txBox="1"/>
          <p:nvPr/>
        </p:nvSpPr>
        <p:spPr>
          <a:xfrm>
            <a:off x="715992" y="5400498"/>
            <a:ext cx="3513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カスタマイズ方法は</a:t>
            </a:r>
            <a:endParaRPr kumimoji="1" lang="en-US" altLang="ja-JP" sz="2400" dirty="0">
              <a:ln w="12700">
                <a:solidFill>
                  <a:srgbClr val="211512"/>
                </a:solidFill>
              </a:ln>
              <a:solidFill>
                <a:srgbClr val="211512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ctr"/>
            <a:r>
              <a:rPr kumimoji="1" lang="ja-JP" altLang="en-US" sz="2400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ヘルプページ🔗を</a:t>
            </a:r>
            <a:endParaRPr kumimoji="1" lang="en-US" altLang="ja-JP" sz="2400" dirty="0">
              <a:ln w="12700">
                <a:solidFill>
                  <a:srgbClr val="211512"/>
                </a:solidFill>
              </a:ln>
              <a:solidFill>
                <a:srgbClr val="211512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ctr"/>
            <a:r>
              <a:rPr kumimoji="1" lang="ja-JP" altLang="en-US" sz="2400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ご確認ください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951D81C-4E25-4D55-1AB5-A9CB931E32F5}"/>
              </a:ext>
            </a:extLst>
          </p:cNvPr>
          <p:cNvSpPr txBox="1"/>
          <p:nvPr/>
        </p:nvSpPr>
        <p:spPr>
          <a:xfrm>
            <a:off x="668770" y="3375301"/>
            <a:ext cx="5520462" cy="645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598" b="1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マニュアル用素材</a:t>
            </a:r>
          </a:p>
        </p:txBody>
      </p:sp>
    </p:spTree>
    <p:extLst>
      <p:ext uri="{BB962C8B-B14F-4D97-AF65-F5344CB8AC3E}">
        <p14:creationId xmlns:p14="http://schemas.microsoft.com/office/powerpoint/2010/main" val="1584076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0F21267D-9F12-8E32-A078-4E9BC7DD7BC6}"/>
              </a:ext>
            </a:extLst>
          </p:cNvPr>
          <p:cNvGraphicFramePr>
            <a:graphicFrameLocks noGrp="1"/>
          </p:cNvGraphicFramePr>
          <p:nvPr/>
        </p:nvGraphicFramePr>
        <p:xfrm>
          <a:off x="383820" y="6512969"/>
          <a:ext cx="6105179" cy="2413152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895554">
                  <a:extLst>
                    <a:ext uri="{9D8B030D-6E8A-4147-A177-3AD203B41FA5}">
                      <a16:colId xmlns:a16="http://schemas.microsoft.com/office/drawing/2014/main" val="2348012886"/>
                    </a:ext>
                  </a:extLst>
                </a:gridCol>
                <a:gridCol w="4209625">
                  <a:extLst>
                    <a:ext uri="{9D8B030D-6E8A-4147-A177-3AD203B41FA5}">
                      <a16:colId xmlns:a16="http://schemas.microsoft.com/office/drawing/2014/main" val="2104429024"/>
                    </a:ext>
                  </a:extLst>
                </a:gridCol>
              </a:tblGrid>
              <a:tr h="31837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申請フォーム名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申請フォームアイコン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2282980"/>
                  </a:ext>
                </a:extLst>
              </a:tr>
              <a:tr h="318372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入社申請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332086"/>
                  </a:ext>
                </a:extLst>
              </a:tr>
              <a:tr h="318372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異動申請（主務）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746114"/>
                  </a:ext>
                </a:extLst>
              </a:tr>
              <a:tr h="318372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異動申請（兼務）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220501"/>
                  </a:ext>
                </a:extLst>
              </a:tr>
              <a:tr h="318372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退社申請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5087900"/>
                  </a:ext>
                </a:extLst>
              </a:tr>
              <a:tr h="318372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扶養変更申請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8223633"/>
                  </a:ext>
                </a:extLst>
              </a:tr>
              <a:tr h="318372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住所・</a:t>
                      </a:r>
                      <a:endParaRPr kumimoji="1" lang="en-US" altLang="ja-JP" dirty="0"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  <a:p>
                      <a:r>
                        <a:rPr kumimoji="1" lang="ja-JP" altLang="en-US" dirty="0"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通勤費変更申請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052698"/>
                  </a:ext>
                </a:extLst>
              </a:tr>
            </a:tbl>
          </a:graphicData>
        </a:graphic>
      </p:graphicFrame>
      <p:sp>
        <p:nvSpPr>
          <p:cNvPr id="3" name="タイトル 2">
            <a:extLst>
              <a:ext uri="{FF2B5EF4-FFF2-40B4-BE49-F238E27FC236}">
                <a16:creationId xmlns:a16="http://schemas.microsoft.com/office/drawing/2014/main" id="{0E80F016-0124-BE9C-C6E9-DDF604C4D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画像素材</a:t>
            </a: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CE3EBB56-6631-293D-F677-F8D2E477F712}"/>
              </a:ext>
            </a:extLst>
          </p:cNvPr>
          <p:cNvGrpSpPr/>
          <p:nvPr/>
        </p:nvGrpSpPr>
        <p:grpSpPr>
          <a:xfrm>
            <a:off x="281018" y="944477"/>
            <a:ext cx="6295964" cy="359769"/>
            <a:chOff x="407502" y="1728889"/>
            <a:chExt cx="6042992" cy="356680"/>
          </a:xfrm>
        </p:grpSpPr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06053303-562B-D65E-590A-ED60BA26027F}"/>
                </a:ext>
              </a:extLst>
            </p:cNvPr>
            <p:cNvSpPr/>
            <p:nvPr/>
          </p:nvSpPr>
          <p:spPr>
            <a:xfrm>
              <a:off x="407502" y="1728889"/>
              <a:ext cx="6042992" cy="356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399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パソコン画面</a:t>
              </a:r>
            </a:p>
          </p:txBody>
        </p:sp>
        <p:sp>
          <p:nvSpPr>
            <p:cNvPr id="20" name="Google Shape;113;p23">
              <a:extLst>
                <a:ext uri="{FF2B5EF4-FFF2-40B4-BE49-F238E27FC236}">
                  <a16:creationId xmlns:a16="http://schemas.microsoft.com/office/drawing/2014/main" id="{471A8D78-A1F7-B1A6-216C-AFC53BA9270B}"/>
                </a:ext>
              </a:extLst>
            </p:cNvPr>
            <p:cNvSpPr/>
            <p:nvPr/>
          </p:nvSpPr>
          <p:spPr>
            <a:xfrm rot="16200000">
              <a:off x="446244" y="1894466"/>
              <a:ext cx="165580" cy="45719"/>
            </a:xfrm>
            <a:custGeom>
              <a:avLst/>
              <a:gdLst/>
              <a:ahLst/>
              <a:cxnLst/>
              <a:rect l="l" t="t" r="r" b="b"/>
              <a:pathLst>
                <a:path w="6858000" h="786765" extrusionOk="0">
                  <a:moveTo>
                    <a:pt x="6858000" y="0"/>
                  </a:moveTo>
                  <a:lnTo>
                    <a:pt x="0" y="0"/>
                  </a:lnTo>
                  <a:lnTo>
                    <a:pt x="0" y="786383"/>
                  </a:lnTo>
                  <a:lnTo>
                    <a:pt x="6858000" y="786383"/>
                  </a:lnTo>
                  <a:lnTo>
                    <a:pt x="6858000" y="0"/>
                  </a:lnTo>
                  <a:close/>
                </a:path>
              </a:pathLst>
            </a:custGeom>
            <a:solidFill>
              <a:srgbClr val="E46B32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>
                <a:buSzPts val="1800"/>
              </a:pPr>
              <a:endParaRPr sz="1799" dirty="0">
                <a:solidFill>
                  <a:srgbClr val="F2E42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654149-2B0B-97D4-B24F-48BFF1F997EC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352975" y="9667004"/>
            <a:ext cx="338673" cy="176859"/>
          </a:xfrm>
        </p:spPr>
        <p:txBody>
          <a:bodyPr/>
          <a:lstStyle/>
          <a:p>
            <a:pPr algn="r"/>
            <a:fld id="{00000000-1234-1234-1234-123412341234}" type="slidenum">
              <a:rPr lang="en-US" altLang="ja-JP" smtClean="0"/>
              <a:pPr algn="r"/>
              <a:t>2</a:t>
            </a:fld>
            <a:endParaRPr lang="ja-JP" altLang="en-US" dirty="0"/>
          </a:p>
        </p:txBody>
      </p:sp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9DCCFD4B-DFDC-75F9-8C9A-95679D3C9A10}"/>
              </a:ext>
            </a:extLst>
          </p:cNvPr>
          <p:cNvGrpSpPr/>
          <p:nvPr/>
        </p:nvGrpSpPr>
        <p:grpSpPr>
          <a:xfrm>
            <a:off x="383820" y="1503209"/>
            <a:ext cx="6105179" cy="4079772"/>
            <a:chOff x="363596" y="1411712"/>
            <a:chExt cx="4214686" cy="2426440"/>
          </a:xfrm>
        </p:grpSpPr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0F1E8A3E-BBE9-7F9E-176A-123ECBF0BF2A}"/>
                </a:ext>
              </a:extLst>
            </p:cNvPr>
            <p:cNvSpPr/>
            <p:nvPr/>
          </p:nvSpPr>
          <p:spPr>
            <a:xfrm>
              <a:off x="363596" y="1411712"/>
              <a:ext cx="4214686" cy="242644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1399" dirty="0"/>
            </a:p>
          </p:txBody>
        </p:sp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13AD2CA3-C317-6A5C-49DA-967CD62567C0}"/>
                </a:ext>
              </a:extLst>
            </p:cNvPr>
            <p:cNvSpPr txBox="1"/>
            <p:nvPr/>
          </p:nvSpPr>
          <p:spPr>
            <a:xfrm>
              <a:off x="467924" y="1479640"/>
              <a:ext cx="2003015" cy="154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99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ワークフロー</a:t>
              </a:r>
              <a:r>
                <a:rPr kumimoji="1" lang="en-US" altLang="ja-JP" sz="1099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TOP</a:t>
              </a:r>
              <a:r>
                <a:rPr kumimoji="1" lang="ja-JP" altLang="en-US" sz="1099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画面（リスト）</a:t>
              </a:r>
            </a:p>
          </p:txBody>
        </p:sp>
      </p:grpSp>
      <p:sp>
        <p:nvSpPr>
          <p:cNvPr id="78" name="AutoShape 2">
            <a:extLst>
              <a:ext uri="{FF2B5EF4-FFF2-40B4-BE49-F238E27FC236}">
                <a16:creationId xmlns:a16="http://schemas.microsoft.com/office/drawing/2014/main" id="{E92FA25D-DA5E-FE56-1EF1-191336B7C4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714625" y="870281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F5A4912-9E9A-6C20-E26E-1222044C7943}"/>
              </a:ext>
            </a:extLst>
          </p:cNvPr>
          <p:cNvSpPr txBox="1"/>
          <p:nvPr/>
        </p:nvSpPr>
        <p:spPr>
          <a:xfrm>
            <a:off x="1040857" y="8908829"/>
            <a:ext cx="4776286" cy="59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kumimoji="1" lang="ja-JP" altLang="en-US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上記の各</a:t>
            </a:r>
            <a:r>
              <a:rPr kumimoji="1" lang="en-US" altLang="ja-JP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TOP</a:t>
            </a:r>
            <a:r>
              <a:rPr kumimoji="1" lang="ja-JP" altLang="en-US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画面上にアイコンを移動して、</a:t>
            </a:r>
            <a:endParaRPr kumimoji="1" lang="en-US" altLang="ja-JP" sz="1099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お客さまで使用する申請フォームのみをマニュアルに掲載できます。</a:t>
            </a:r>
            <a:endParaRPr kumimoji="1" lang="en-US" altLang="ja-JP" sz="1099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本ページのアイコンをご自由に移動・削除など加工できます。</a:t>
            </a:r>
            <a:endParaRPr kumimoji="1" lang="en-US" altLang="ja-JP" sz="1099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D290FBC4-9C97-41D8-AC94-1E427EB4FAF2}"/>
              </a:ext>
            </a:extLst>
          </p:cNvPr>
          <p:cNvGrpSpPr/>
          <p:nvPr/>
        </p:nvGrpSpPr>
        <p:grpSpPr>
          <a:xfrm>
            <a:off x="287646" y="5880921"/>
            <a:ext cx="6295964" cy="359769"/>
            <a:chOff x="407502" y="1728889"/>
            <a:chExt cx="6042992" cy="356680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63BA07CC-B0BA-D28E-4884-E37C6A8BC445}"/>
                </a:ext>
              </a:extLst>
            </p:cNvPr>
            <p:cNvSpPr/>
            <p:nvPr/>
          </p:nvSpPr>
          <p:spPr>
            <a:xfrm>
              <a:off x="407502" y="1728889"/>
              <a:ext cx="6042992" cy="356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399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アイコン素材</a:t>
              </a:r>
            </a:p>
          </p:txBody>
        </p:sp>
        <p:sp>
          <p:nvSpPr>
            <p:cNvPr id="8" name="Google Shape;113;p23">
              <a:extLst>
                <a:ext uri="{FF2B5EF4-FFF2-40B4-BE49-F238E27FC236}">
                  <a16:creationId xmlns:a16="http://schemas.microsoft.com/office/drawing/2014/main" id="{1B87A69A-4B36-4A6D-2F01-A2AD83FB9E3A}"/>
                </a:ext>
              </a:extLst>
            </p:cNvPr>
            <p:cNvSpPr/>
            <p:nvPr/>
          </p:nvSpPr>
          <p:spPr>
            <a:xfrm rot="16200000">
              <a:off x="446244" y="1894466"/>
              <a:ext cx="165580" cy="45719"/>
            </a:xfrm>
            <a:custGeom>
              <a:avLst/>
              <a:gdLst/>
              <a:ahLst/>
              <a:cxnLst/>
              <a:rect l="l" t="t" r="r" b="b"/>
              <a:pathLst>
                <a:path w="6858000" h="786765" extrusionOk="0">
                  <a:moveTo>
                    <a:pt x="6858000" y="0"/>
                  </a:moveTo>
                  <a:lnTo>
                    <a:pt x="0" y="0"/>
                  </a:lnTo>
                  <a:lnTo>
                    <a:pt x="0" y="786383"/>
                  </a:lnTo>
                  <a:lnTo>
                    <a:pt x="6858000" y="786383"/>
                  </a:lnTo>
                  <a:lnTo>
                    <a:pt x="6858000" y="0"/>
                  </a:lnTo>
                  <a:close/>
                </a:path>
              </a:pathLst>
            </a:custGeom>
            <a:solidFill>
              <a:srgbClr val="E46B32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>
                <a:buSzPts val="1800"/>
              </a:pPr>
              <a:endParaRPr sz="1799" dirty="0">
                <a:solidFill>
                  <a:srgbClr val="F2E42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B16E973A-8D08-12FC-3589-4D183846FF4E}"/>
              </a:ext>
            </a:extLst>
          </p:cNvPr>
          <p:cNvGrpSpPr/>
          <p:nvPr/>
        </p:nvGrpSpPr>
        <p:grpSpPr>
          <a:xfrm>
            <a:off x="543722" y="2273368"/>
            <a:ext cx="5760000" cy="2302216"/>
            <a:chOff x="543722" y="2663893"/>
            <a:chExt cx="5760000" cy="230221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DBF326CD-DEFA-DE9F-250F-A645F84E55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5827"/>
            <a:stretch/>
          </p:blipFill>
          <p:spPr>
            <a:xfrm>
              <a:off x="543722" y="2663893"/>
              <a:ext cx="5760000" cy="2302216"/>
            </a:xfrm>
            <a:prstGeom prst="rect">
              <a:avLst/>
            </a:prstGeom>
          </p:spPr>
        </p:pic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DC8FC809-99DA-91C7-8CFD-85C61944DFC6}"/>
                </a:ext>
              </a:extLst>
            </p:cNvPr>
            <p:cNvSpPr/>
            <p:nvPr/>
          </p:nvSpPr>
          <p:spPr>
            <a:xfrm>
              <a:off x="1495425" y="3543095"/>
              <a:ext cx="4657725" cy="1570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6DBB211-6811-76DC-198A-A4909584C40B}"/>
                </a:ext>
              </a:extLst>
            </p:cNvPr>
            <p:cNvSpPr/>
            <p:nvPr/>
          </p:nvSpPr>
          <p:spPr>
            <a:xfrm>
              <a:off x="1492951" y="3800746"/>
              <a:ext cx="4657725" cy="1570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BD03DCED-F082-3D16-8EAC-7470B087A9A2}"/>
                </a:ext>
              </a:extLst>
            </p:cNvPr>
            <p:cNvSpPr/>
            <p:nvPr/>
          </p:nvSpPr>
          <p:spPr>
            <a:xfrm>
              <a:off x="1492951" y="4036157"/>
              <a:ext cx="4657725" cy="1570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9E7485C-C631-66CC-07C1-F9233E7A2147}"/>
                </a:ext>
              </a:extLst>
            </p:cNvPr>
            <p:cNvSpPr/>
            <p:nvPr/>
          </p:nvSpPr>
          <p:spPr>
            <a:xfrm>
              <a:off x="1492951" y="4282373"/>
              <a:ext cx="4657725" cy="1570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AB8A2A4A-7FD1-86E2-F6EC-0BDB4FC2BAA2}"/>
                </a:ext>
              </a:extLst>
            </p:cNvPr>
            <p:cNvSpPr/>
            <p:nvPr/>
          </p:nvSpPr>
          <p:spPr>
            <a:xfrm>
              <a:off x="1492951" y="4509878"/>
              <a:ext cx="4657725" cy="1570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F728954A-509E-4208-154A-0C4DD98FEB89}"/>
                </a:ext>
              </a:extLst>
            </p:cNvPr>
            <p:cNvSpPr/>
            <p:nvPr/>
          </p:nvSpPr>
          <p:spPr>
            <a:xfrm>
              <a:off x="1492951" y="4746294"/>
              <a:ext cx="4657725" cy="1570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FA127F1F-984F-5C27-21BF-160014245F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7432"/>
          <a:stretch/>
        </p:blipFill>
        <p:spPr>
          <a:xfrm>
            <a:off x="2481942" y="6898996"/>
            <a:ext cx="3913860" cy="1624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0DC020F0-2800-8327-9642-A78EA0A0F9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435" b="66807"/>
          <a:stretch/>
        </p:blipFill>
        <p:spPr>
          <a:xfrm>
            <a:off x="2482820" y="7192033"/>
            <a:ext cx="3913860" cy="21660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5140F4A-AD84-2F49-3E61-48E82F991A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193" b="53057"/>
          <a:stretch/>
        </p:blipFill>
        <p:spPr>
          <a:xfrm>
            <a:off x="2481942" y="7524682"/>
            <a:ext cx="3913860" cy="1777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9AE0A34E-3D6D-D94F-BCED-19C2292582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950" b="32863"/>
          <a:stretch/>
        </p:blipFill>
        <p:spPr>
          <a:xfrm>
            <a:off x="2481942" y="7852310"/>
            <a:ext cx="3913860" cy="2221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EE5DE772-01E5-FB24-E06A-E420F7DC9B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138" b="15675"/>
          <a:stretch/>
        </p:blipFill>
        <p:spPr>
          <a:xfrm>
            <a:off x="2481942" y="8145709"/>
            <a:ext cx="3913860" cy="2221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3BAABE31-7CA5-801D-3B6C-F478A788C3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325"/>
          <a:stretch/>
        </p:blipFill>
        <p:spPr>
          <a:xfrm>
            <a:off x="2481942" y="8567400"/>
            <a:ext cx="3913860" cy="2026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2136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0D49D4E3-BD8B-FF18-6D0E-897B3AC8BD2B}"/>
              </a:ext>
            </a:extLst>
          </p:cNvPr>
          <p:cNvGrpSpPr/>
          <p:nvPr/>
        </p:nvGrpSpPr>
        <p:grpSpPr>
          <a:xfrm>
            <a:off x="281018" y="1357435"/>
            <a:ext cx="3156053" cy="4409162"/>
            <a:chOff x="363596" y="1411712"/>
            <a:chExt cx="4239316" cy="2426440"/>
          </a:xfrm>
        </p:grpSpPr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A54CEC83-1791-6CA9-7C08-2EF32B95EB5C}"/>
                </a:ext>
              </a:extLst>
            </p:cNvPr>
            <p:cNvSpPr/>
            <p:nvPr/>
          </p:nvSpPr>
          <p:spPr>
            <a:xfrm>
              <a:off x="363596" y="1411712"/>
              <a:ext cx="4214686" cy="242644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1399" dirty="0"/>
            </a:p>
          </p:txBody>
        </p: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7280DC5E-447D-7BFC-1919-8506974E753A}"/>
                </a:ext>
              </a:extLst>
            </p:cNvPr>
            <p:cNvSpPr txBox="1"/>
            <p:nvPr/>
          </p:nvSpPr>
          <p:spPr>
            <a:xfrm>
              <a:off x="492554" y="1430813"/>
              <a:ext cx="4110358" cy="235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99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ワークフロー</a:t>
              </a:r>
              <a:r>
                <a:rPr kumimoji="1" lang="en-US" altLang="ja-JP" sz="1099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TOP</a:t>
              </a:r>
              <a:r>
                <a:rPr kumimoji="1" lang="ja-JP" altLang="en-US" sz="1099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画面（グリッド）</a:t>
              </a:r>
            </a:p>
            <a:p>
              <a:endParaRPr kumimoji="1" lang="ja-JP" altLang="en-US" sz="1099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</p:txBody>
        </p:sp>
      </p:grpSp>
      <p:sp>
        <p:nvSpPr>
          <p:cNvPr id="3" name="タイトル 2">
            <a:extLst>
              <a:ext uri="{FF2B5EF4-FFF2-40B4-BE49-F238E27FC236}">
                <a16:creationId xmlns:a16="http://schemas.microsoft.com/office/drawing/2014/main" id="{0E80F016-0124-BE9C-C6E9-DDF604C4D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画像素材</a:t>
            </a: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CE3EBB56-6631-293D-F677-F8D2E477F712}"/>
              </a:ext>
            </a:extLst>
          </p:cNvPr>
          <p:cNvGrpSpPr/>
          <p:nvPr/>
        </p:nvGrpSpPr>
        <p:grpSpPr>
          <a:xfrm>
            <a:off x="281018" y="944477"/>
            <a:ext cx="6295964" cy="359769"/>
            <a:chOff x="407502" y="1728889"/>
            <a:chExt cx="6042992" cy="356680"/>
          </a:xfrm>
        </p:grpSpPr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06053303-562B-D65E-590A-ED60BA26027F}"/>
                </a:ext>
              </a:extLst>
            </p:cNvPr>
            <p:cNvSpPr/>
            <p:nvPr/>
          </p:nvSpPr>
          <p:spPr>
            <a:xfrm>
              <a:off x="407502" y="1728889"/>
              <a:ext cx="6042992" cy="356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399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スマートフォン画面</a:t>
              </a:r>
            </a:p>
          </p:txBody>
        </p:sp>
        <p:sp>
          <p:nvSpPr>
            <p:cNvPr id="20" name="Google Shape;113;p23">
              <a:extLst>
                <a:ext uri="{FF2B5EF4-FFF2-40B4-BE49-F238E27FC236}">
                  <a16:creationId xmlns:a16="http://schemas.microsoft.com/office/drawing/2014/main" id="{471A8D78-A1F7-B1A6-216C-AFC53BA9270B}"/>
                </a:ext>
              </a:extLst>
            </p:cNvPr>
            <p:cNvSpPr/>
            <p:nvPr/>
          </p:nvSpPr>
          <p:spPr>
            <a:xfrm rot="16200000">
              <a:off x="446244" y="1894466"/>
              <a:ext cx="165580" cy="45719"/>
            </a:xfrm>
            <a:custGeom>
              <a:avLst/>
              <a:gdLst/>
              <a:ahLst/>
              <a:cxnLst/>
              <a:rect l="l" t="t" r="r" b="b"/>
              <a:pathLst>
                <a:path w="6858000" h="786765" extrusionOk="0">
                  <a:moveTo>
                    <a:pt x="6858000" y="0"/>
                  </a:moveTo>
                  <a:lnTo>
                    <a:pt x="0" y="0"/>
                  </a:lnTo>
                  <a:lnTo>
                    <a:pt x="0" y="786383"/>
                  </a:lnTo>
                  <a:lnTo>
                    <a:pt x="6858000" y="786383"/>
                  </a:lnTo>
                  <a:lnTo>
                    <a:pt x="6858000" y="0"/>
                  </a:lnTo>
                  <a:close/>
                </a:path>
              </a:pathLst>
            </a:custGeom>
            <a:solidFill>
              <a:srgbClr val="E46B32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>
                <a:buSzPts val="1800"/>
              </a:pPr>
              <a:endParaRPr sz="1799" dirty="0">
                <a:solidFill>
                  <a:srgbClr val="F2E42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654149-2B0B-97D4-B24F-48BFF1F997EC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352975" y="9667004"/>
            <a:ext cx="338673" cy="176859"/>
          </a:xfrm>
        </p:spPr>
        <p:txBody>
          <a:bodyPr/>
          <a:lstStyle/>
          <a:p>
            <a:pPr algn="r"/>
            <a:fld id="{00000000-1234-1234-1234-123412341234}" type="slidenum">
              <a:rPr lang="en-US" altLang="ja-JP" smtClean="0"/>
              <a:pPr algn="r"/>
              <a:t>3</a:t>
            </a:fld>
            <a:endParaRPr lang="ja-JP" altLang="en-US" dirty="0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BB02D0-C9A9-7C98-1F1D-B0BB5692CE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714625" y="410610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C505F421-7B77-3749-F8C4-A79F9417EE71}"/>
              </a:ext>
            </a:extLst>
          </p:cNvPr>
          <p:cNvGrpSpPr/>
          <p:nvPr/>
        </p:nvGrpSpPr>
        <p:grpSpPr>
          <a:xfrm>
            <a:off x="3526532" y="1353079"/>
            <a:ext cx="3050450" cy="4409163"/>
            <a:chOff x="363596" y="1411712"/>
            <a:chExt cx="4239316" cy="2426440"/>
          </a:xfrm>
        </p:grpSpPr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5EB6B993-9F9F-03EC-D88C-8D6092D7644C}"/>
                </a:ext>
              </a:extLst>
            </p:cNvPr>
            <p:cNvSpPr/>
            <p:nvPr/>
          </p:nvSpPr>
          <p:spPr>
            <a:xfrm>
              <a:off x="363596" y="1411712"/>
              <a:ext cx="4214686" cy="242644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1399" dirty="0"/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3837090E-A04E-9B0F-947C-02FC9AC20CE4}"/>
                </a:ext>
              </a:extLst>
            </p:cNvPr>
            <p:cNvSpPr txBox="1"/>
            <p:nvPr/>
          </p:nvSpPr>
          <p:spPr>
            <a:xfrm>
              <a:off x="492554" y="1430813"/>
              <a:ext cx="4110358" cy="143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99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ワークフロー</a:t>
              </a:r>
              <a:r>
                <a:rPr kumimoji="1" lang="en-US" altLang="ja-JP" sz="1099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TOP</a:t>
              </a:r>
              <a:r>
                <a:rPr kumimoji="1" lang="ja-JP" altLang="en-US" sz="1099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画面（リスト）</a:t>
              </a:r>
              <a:endParaRPr kumimoji="1" lang="en-US" altLang="ja-JP" sz="1099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endParaRPr>
            </a:p>
          </p:txBody>
        </p:sp>
      </p:grp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E2B187CD-823C-DE12-4A30-806F8FF26DA2}"/>
              </a:ext>
            </a:extLst>
          </p:cNvPr>
          <p:cNvSpPr txBox="1"/>
          <p:nvPr/>
        </p:nvSpPr>
        <p:spPr>
          <a:xfrm>
            <a:off x="1179084" y="8794650"/>
            <a:ext cx="4694896" cy="59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kumimoji="1" lang="ja-JP" altLang="en-US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上記の各</a:t>
            </a:r>
            <a:r>
              <a:rPr kumimoji="1" lang="en-US" altLang="ja-JP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TOP</a:t>
            </a:r>
            <a:r>
              <a:rPr kumimoji="1" lang="ja-JP" altLang="en-US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画面のアイコンを移動して、</a:t>
            </a:r>
            <a:endParaRPr kumimoji="1" lang="en-US" altLang="ja-JP" sz="1099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お客さまで使用する申請フォームのみをマニュアルに掲載できます。</a:t>
            </a:r>
            <a:endParaRPr kumimoji="1" lang="en-US" altLang="ja-JP" sz="1099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r>
              <a:rPr kumimoji="1" lang="ja-JP" altLang="en-US" sz="1099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本ページのアイコンをご自由に移動・削除など加工できます。</a:t>
            </a:r>
            <a:endParaRPr kumimoji="1" lang="en-US" altLang="ja-JP" sz="1099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6172D8C5-ED13-F631-9F43-8B32F4307229}"/>
              </a:ext>
            </a:extLst>
          </p:cNvPr>
          <p:cNvGrpSpPr/>
          <p:nvPr/>
        </p:nvGrpSpPr>
        <p:grpSpPr>
          <a:xfrm>
            <a:off x="827047" y="1871825"/>
            <a:ext cx="2160000" cy="3708571"/>
            <a:chOff x="4295523" y="337706"/>
            <a:chExt cx="3600953" cy="618258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79A4611E-09B6-5E22-19BF-6AD6907D3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95523" y="337706"/>
              <a:ext cx="3600953" cy="6182588"/>
            </a:xfrm>
            <a:prstGeom prst="rect">
              <a:avLst/>
            </a:prstGeom>
          </p:spPr>
        </p:pic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D71D1785-2463-B8F9-A984-92B04B5A37FB}"/>
                </a:ext>
              </a:extLst>
            </p:cNvPr>
            <p:cNvSpPr/>
            <p:nvPr/>
          </p:nvSpPr>
          <p:spPr>
            <a:xfrm>
              <a:off x="4530903" y="934948"/>
              <a:ext cx="3195263" cy="55069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672F0F7-D571-CE01-2595-F962AAFF5FDF}"/>
              </a:ext>
            </a:extLst>
          </p:cNvPr>
          <p:cNvGrpSpPr/>
          <p:nvPr/>
        </p:nvGrpSpPr>
        <p:grpSpPr>
          <a:xfrm>
            <a:off x="4018153" y="1873983"/>
            <a:ext cx="2160000" cy="3759786"/>
            <a:chOff x="4018153" y="2019755"/>
            <a:chExt cx="2160000" cy="375978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E6392F7C-4791-A384-6E98-A7482EFDF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8153" y="2019755"/>
              <a:ext cx="2160000" cy="3759786"/>
            </a:xfrm>
            <a:prstGeom prst="rect">
              <a:avLst/>
            </a:prstGeom>
          </p:spPr>
        </p:pic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02C73571-E1BE-D316-9344-B2C7886D12F2}"/>
                </a:ext>
              </a:extLst>
            </p:cNvPr>
            <p:cNvSpPr/>
            <p:nvPr/>
          </p:nvSpPr>
          <p:spPr>
            <a:xfrm>
              <a:off x="4039557" y="3451695"/>
              <a:ext cx="2117192" cy="23278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284008B8-FCEF-410B-FA13-2118F42F2945}"/>
              </a:ext>
            </a:extLst>
          </p:cNvPr>
          <p:cNvGrpSpPr/>
          <p:nvPr/>
        </p:nvGrpSpPr>
        <p:grpSpPr>
          <a:xfrm>
            <a:off x="244947" y="6449110"/>
            <a:ext cx="6295965" cy="2236700"/>
            <a:chOff x="278883" y="1699548"/>
            <a:chExt cx="4299399" cy="1981327"/>
          </a:xfrm>
        </p:grpSpPr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61A91D41-A77B-F8BE-3B53-E2F748B33B70}"/>
                </a:ext>
              </a:extLst>
            </p:cNvPr>
            <p:cNvSpPr/>
            <p:nvPr/>
          </p:nvSpPr>
          <p:spPr>
            <a:xfrm>
              <a:off x="303515" y="1703406"/>
              <a:ext cx="4274767" cy="197746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1399" dirty="0"/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3CEFB9FE-DA34-F31E-7548-103AAB4A1C58}"/>
                </a:ext>
              </a:extLst>
            </p:cNvPr>
            <p:cNvSpPr txBox="1"/>
            <p:nvPr/>
          </p:nvSpPr>
          <p:spPr>
            <a:xfrm>
              <a:off x="278883" y="1699548"/>
              <a:ext cx="4299399" cy="231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99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―</a:t>
              </a:r>
              <a:r>
                <a:rPr kumimoji="1" lang="ja-JP" altLang="en-US" sz="1099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グリッド　　　　　　　　　　　　　　　　　　　　　　　－リスト</a:t>
              </a:r>
            </a:p>
          </p:txBody>
        </p: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0C26AB80-22EC-1173-ECA1-FBE7C7CF02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93" t="8691" r="4674" b="76201"/>
          <a:stretch/>
        </p:blipFill>
        <p:spPr>
          <a:xfrm>
            <a:off x="331385" y="6766320"/>
            <a:ext cx="1940374" cy="5602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85DB8DEA-BC22-4B9E-A74F-CED694C91D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92" t="24117" r="5221" b="60616"/>
          <a:stretch/>
        </p:blipFill>
        <p:spPr>
          <a:xfrm>
            <a:off x="331385" y="7338407"/>
            <a:ext cx="1928578" cy="5661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CD98A6DC-A26E-AC51-518B-BD02F551C1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80" t="55359" r="4160" b="30183"/>
          <a:stretch/>
        </p:blipFill>
        <p:spPr>
          <a:xfrm>
            <a:off x="2338574" y="6784870"/>
            <a:ext cx="1947465" cy="5361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AA5C83FC-5271-4668-F654-411292762F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66" t="39406" r="5586" b="45306"/>
          <a:stretch/>
        </p:blipFill>
        <p:spPr>
          <a:xfrm>
            <a:off x="341590" y="7905390"/>
            <a:ext cx="1910488" cy="5669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C562271-1609-FBDA-0F74-82F6879DE5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08" t="70149" r="5015" b="14894"/>
          <a:stretch/>
        </p:blipFill>
        <p:spPr>
          <a:xfrm>
            <a:off x="2356136" y="7333365"/>
            <a:ext cx="1898162" cy="55465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9A731069-ED51-DF62-66CA-5A36395422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10" t="85438" r="5870"/>
          <a:stretch/>
        </p:blipFill>
        <p:spPr>
          <a:xfrm>
            <a:off x="2326248" y="7900348"/>
            <a:ext cx="1922813" cy="54005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D1309CBF-97DD-B5C8-A470-CAB1C4C4C1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003" b="38704"/>
          <a:stretch/>
        </p:blipFill>
        <p:spPr>
          <a:xfrm>
            <a:off x="4357594" y="6793361"/>
            <a:ext cx="2160000" cy="274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7B50E3F7-55D4-D17F-01BE-58C7EBC923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979" b="31252"/>
          <a:stretch/>
        </p:blipFill>
        <p:spPr>
          <a:xfrm>
            <a:off x="4357594" y="7055640"/>
            <a:ext cx="2160000" cy="29208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07729419-FEE3-D1AC-5DBA-DB05F98ACF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589" b="23801"/>
          <a:stretch/>
        </p:blipFill>
        <p:spPr>
          <a:xfrm>
            <a:off x="4357594" y="7341761"/>
            <a:ext cx="2160000" cy="2861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993852B8-138B-49EE-E76D-09D3D9D361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6199" b="16508"/>
          <a:stretch/>
        </p:blipFill>
        <p:spPr>
          <a:xfrm>
            <a:off x="4357594" y="7627883"/>
            <a:ext cx="2160000" cy="27420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C8353D68-F7CF-B5AD-DEF9-5FEBCA9B28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492" b="9056"/>
          <a:stretch/>
        </p:blipFill>
        <p:spPr>
          <a:xfrm>
            <a:off x="4357594" y="7902083"/>
            <a:ext cx="2160000" cy="2801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A9D0CA83-B90B-4C53-2DF5-5FC367FD30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0468" b="1763"/>
          <a:stretch/>
        </p:blipFill>
        <p:spPr>
          <a:xfrm>
            <a:off x="4357594" y="8164362"/>
            <a:ext cx="2160000" cy="29208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CA1EEF1-EB7A-677B-1627-C5EDE869F84A}"/>
              </a:ext>
            </a:extLst>
          </p:cNvPr>
          <p:cNvGrpSpPr/>
          <p:nvPr/>
        </p:nvGrpSpPr>
        <p:grpSpPr>
          <a:xfrm>
            <a:off x="274394" y="5973685"/>
            <a:ext cx="6295964" cy="359769"/>
            <a:chOff x="407502" y="1728889"/>
            <a:chExt cx="6042992" cy="356680"/>
          </a:xfrm>
        </p:grpSpPr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40B9246-940B-38F2-5670-8C58549E5456}"/>
                </a:ext>
              </a:extLst>
            </p:cNvPr>
            <p:cNvSpPr/>
            <p:nvPr/>
          </p:nvSpPr>
          <p:spPr>
            <a:xfrm>
              <a:off x="407502" y="1728889"/>
              <a:ext cx="6042992" cy="356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399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アイコン素材</a:t>
              </a:r>
            </a:p>
          </p:txBody>
        </p:sp>
        <p:sp>
          <p:nvSpPr>
            <p:cNvPr id="26" name="Google Shape;113;p23">
              <a:extLst>
                <a:ext uri="{FF2B5EF4-FFF2-40B4-BE49-F238E27FC236}">
                  <a16:creationId xmlns:a16="http://schemas.microsoft.com/office/drawing/2014/main" id="{7384C2F9-AB42-5C4F-0CB8-0B98B56FA258}"/>
                </a:ext>
              </a:extLst>
            </p:cNvPr>
            <p:cNvSpPr/>
            <p:nvPr/>
          </p:nvSpPr>
          <p:spPr>
            <a:xfrm rot="16200000">
              <a:off x="446244" y="1894466"/>
              <a:ext cx="165580" cy="45719"/>
            </a:xfrm>
            <a:custGeom>
              <a:avLst/>
              <a:gdLst/>
              <a:ahLst/>
              <a:cxnLst/>
              <a:rect l="l" t="t" r="r" b="b"/>
              <a:pathLst>
                <a:path w="6858000" h="786765" extrusionOk="0">
                  <a:moveTo>
                    <a:pt x="6858000" y="0"/>
                  </a:moveTo>
                  <a:lnTo>
                    <a:pt x="0" y="0"/>
                  </a:lnTo>
                  <a:lnTo>
                    <a:pt x="0" y="786383"/>
                  </a:lnTo>
                  <a:lnTo>
                    <a:pt x="6858000" y="786383"/>
                  </a:lnTo>
                  <a:lnTo>
                    <a:pt x="6858000" y="0"/>
                  </a:lnTo>
                  <a:close/>
                </a:path>
              </a:pathLst>
            </a:custGeom>
            <a:solidFill>
              <a:srgbClr val="E46B32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>
                <a:buSzPts val="1800"/>
              </a:pPr>
              <a:endParaRPr sz="1799" dirty="0">
                <a:solidFill>
                  <a:srgbClr val="F2E42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951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157</Words>
  <Application>Microsoft Office PowerPoint</Application>
  <PresentationFormat>A4 210 x 297 mm</PresentationFormat>
  <Paragraphs>31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0" baseType="lpstr">
      <vt:lpstr>Helvetica Neue</vt:lpstr>
      <vt:lpstr>HG丸ｺﾞｼｯｸM-PRO</vt:lpstr>
      <vt:lpstr>Aptos</vt:lpstr>
      <vt:lpstr>Aptos Display</vt:lpstr>
      <vt:lpstr>Arial</vt:lpstr>
      <vt:lpstr>Calibri</vt:lpstr>
      <vt:lpstr>Office テーマ</vt:lpstr>
      <vt:lpstr>PowerPoint プレゼンテーション</vt:lpstr>
      <vt:lpstr>画像素材</vt:lpstr>
      <vt:lpstr>画像素材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亀田 萌衣</dc:creator>
  <cp:lastModifiedBy>亀田 萌衣</cp:lastModifiedBy>
  <cp:revision>3</cp:revision>
  <dcterms:created xsi:type="dcterms:W3CDTF">2025-04-22T02:08:10Z</dcterms:created>
  <dcterms:modified xsi:type="dcterms:W3CDTF">2025-04-22T02:41:00Z</dcterms:modified>
</cp:coreProperties>
</file>